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>
      <a:defRPr lang="ru-RU"/>
    </a:defPPr>
    <a:lvl1pPr algn="l" defTabSz="825500" rtl="0" fontAlgn="base">
      <a:spcBef>
        <a:spcPct val="0"/>
      </a:spcBef>
      <a:spcAft>
        <a:spcPct val="0"/>
      </a:spcAft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1pPr>
    <a:lvl2pPr marL="457200" algn="l" defTabSz="825500" rtl="0" fontAlgn="base">
      <a:spcBef>
        <a:spcPct val="0"/>
      </a:spcBef>
      <a:spcAft>
        <a:spcPct val="0"/>
      </a:spcAft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2pPr>
    <a:lvl3pPr marL="914400" algn="l" defTabSz="825500" rtl="0" fontAlgn="base">
      <a:spcBef>
        <a:spcPct val="0"/>
      </a:spcBef>
      <a:spcAft>
        <a:spcPct val="0"/>
      </a:spcAft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3pPr>
    <a:lvl4pPr marL="1371600" algn="l" defTabSz="825500" rtl="0" fontAlgn="base">
      <a:spcBef>
        <a:spcPct val="0"/>
      </a:spcBef>
      <a:spcAft>
        <a:spcPct val="0"/>
      </a:spcAft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4pPr>
    <a:lvl5pPr marL="1828800" algn="l" defTabSz="825500" rtl="0" fontAlgn="base">
      <a:spcBef>
        <a:spcPct val="0"/>
      </a:spcBef>
      <a:spcAft>
        <a:spcPct val="0"/>
      </a:spcAft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5pPr>
    <a:lvl6pPr marL="2286000" algn="l" defTabSz="914400" rtl="0" eaLnBrk="1" latinLnBrk="0" hangingPunct="1"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6pPr>
    <a:lvl7pPr marL="2743200" algn="l" defTabSz="914400" rtl="0" eaLnBrk="1" latinLnBrk="0" hangingPunct="1"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7pPr>
    <a:lvl8pPr marL="3200400" algn="l" defTabSz="914400" rtl="0" eaLnBrk="1" latinLnBrk="0" hangingPunct="1"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8pPr>
    <a:lvl9pPr marL="3657600" algn="l" defTabSz="914400" rtl="0" eaLnBrk="1" latinLnBrk="0" hangingPunct="1">
      <a:defRPr sz="5000" kern="1200">
        <a:solidFill>
          <a:srgbClr val="72675A"/>
        </a:solidFill>
        <a:latin typeface="Arial" panose="020B0604020202020204" pitchFamily="34" charset="0"/>
        <a:ea typeface="+mn-ea"/>
        <a:cs typeface="Arial" panose="020B0604020202020204" pitchFamily="34" charset="0"/>
        <a:sym typeface="Baskerville" pitchFamily="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36" y="10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Лист1!$C$6:$C$11</c:f>
              <c:strCache>
                <c:ptCount val="6"/>
                <c:pt idx="0">
                  <c:v>Chanel</c:v>
                </c:pt>
                <c:pt idx="1">
                  <c:v>Christian Dior</c:v>
                </c:pt>
                <c:pt idx="2">
                  <c:v>Louis Vuitton</c:v>
                </c:pt>
                <c:pt idx="3">
                  <c:v>Prada</c:v>
                </c:pt>
                <c:pt idx="4">
                  <c:v>Versace</c:v>
                </c:pt>
                <c:pt idx="5">
                  <c:v>Dolce &amp; Gabbana</c:v>
                </c:pt>
              </c:strCache>
            </c:strRef>
          </c:cat>
          <c:val>
            <c:numRef>
              <c:f>Лист1!$D$6:$D$11</c:f>
              <c:numCache>
                <c:formatCode>General</c:formatCode>
                <c:ptCount val="6"/>
                <c:pt idx="0">
                  <c:v>35</c:v>
                </c:pt>
                <c:pt idx="1">
                  <c:v>45</c:v>
                </c:pt>
                <c:pt idx="2">
                  <c:v>42</c:v>
                </c:pt>
                <c:pt idx="3">
                  <c:v>32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9-4468-973D-E9449ED38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5671432"/>
        <c:axId val="-2135668392"/>
        <c:axId val="0"/>
      </c:bar3DChart>
      <c:catAx>
        <c:axId val="-2135671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600"/>
            </a:pPr>
            <a:endParaRPr lang="ru-RU"/>
          </a:p>
        </c:txPr>
        <c:crossAx val="-2135668392"/>
        <c:crosses val="autoZero"/>
        <c:auto val="1"/>
        <c:lblAlgn val="ctr"/>
        <c:lblOffset val="100"/>
        <c:noMultiLvlLbl val="0"/>
      </c:catAx>
      <c:valAx>
        <c:axId val="-213566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4400"/>
            </a:pPr>
            <a:endParaRPr lang="ru-RU"/>
          </a:p>
        </c:txPr>
        <c:crossAx val="-2135671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34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Shape 135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Helvetica Neue" pitchFamily="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Arial" charset="0"/>
        <a:cs typeface="Helvetica Neue"/>
        <a:sym typeface="Helvetica Neue" pitchFamily="6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pitchFamily="6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pitchFamily="6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pitchFamily="6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pitchFamily="6" charset="0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19300" y="3429000"/>
            <a:ext cx="20955000" cy="41021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019300" y="7518400"/>
            <a:ext cx="209550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C420422B-6F03-458C-953B-19B7FDF2BB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5582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2 шт.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Изображение"/>
          <p:cNvSpPr>
            <a:spLocks noGrp="1"/>
          </p:cNvSpPr>
          <p:nvPr>
            <p:ph type="pic" idx="21"/>
          </p:nvPr>
        </p:nvSpPr>
        <p:spPr>
          <a:xfrm>
            <a:off x="611458" y="-906627"/>
            <a:ext cx="22606597" cy="1473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93" name="Изображение"/>
          <p:cNvSpPr>
            <a:spLocks noGrp="1"/>
          </p:cNvSpPr>
          <p:nvPr>
            <p:ph type="pic" idx="22"/>
          </p:nvPr>
        </p:nvSpPr>
        <p:spPr>
          <a:xfrm>
            <a:off x="751558" y="-758563"/>
            <a:ext cx="22203409" cy="144692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595B3E41-20EE-423E-A5FB-DF685A0FF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12332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Изображение"/>
          <p:cNvSpPr>
            <a:spLocks noGrp="1"/>
          </p:cNvSpPr>
          <p:nvPr>
            <p:ph type="pic" idx="21"/>
          </p:nvPr>
        </p:nvSpPr>
        <p:spPr>
          <a:xfrm>
            <a:off x="1894636" y="925160"/>
            <a:ext cx="21212638" cy="138236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102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1546603" y="-229489"/>
            <a:ext cx="11838431" cy="77147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103" name="Изображение"/>
          <p:cNvSpPr>
            <a:spLocks noGrp="1"/>
          </p:cNvSpPr>
          <p:nvPr>
            <p:ph type="pic" idx="23"/>
          </p:nvPr>
        </p:nvSpPr>
        <p:spPr>
          <a:xfrm>
            <a:off x="1601469" y="1266508"/>
            <a:ext cx="16989992" cy="110718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058D7409-2DFA-4502-80A8-312AC3682A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0584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74900" y="8953500"/>
            <a:ext cx="19621500" cy="736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400" i="1"/>
            </a:lvl1pPr>
          </a:lstStyle>
          <a:p>
            <a:r>
              <a:t>— Иван Арсентьев</a:t>
            </a:r>
          </a:p>
        </p:txBody>
      </p:sp>
      <p:sp>
        <p:nvSpPr>
          <p:cNvPr id="112" name="«Введите цитату здесь»."/>
          <p:cNvSpPr txBox="1">
            <a:spLocks noGrp="1"/>
          </p:cNvSpPr>
          <p:nvPr>
            <p:ph type="body" sz="quarter" idx="22"/>
          </p:nvPr>
        </p:nvSpPr>
        <p:spPr>
          <a:xfrm>
            <a:off x="2374900" y="55308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800"/>
            </a:lvl1pPr>
          </a:lstStyle>
          <a:p>
            <a:r>
              <a:t>«Введите цитату здесь».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D7E74D2-98AB-4F5A-A448-D2D087AC24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083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зображение"/>
          <p:cNvSpPr>
            <a:spLocks noGrp="1"/>
          </p:cNvSpPr>
          <p:nvPr>
            <p:ph type="pic" idx="21"/>
          </p:nvPr>
        </p:nvSpPr>
        <p:spPr>
          <a:xfrm>
            <a:off x="-1067601" y="-2616200"/>
            <a:ext cx="27665345" cy="180286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CD5C8CB4-6E36-4C38-835D-2FA30CBDB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740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516854-EE8C-4405-BC3A-278A1BF6B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7679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21"/>
          </p:nvPr>
        </p:nvSpPr>
        <p:spPr>
          <a:xfrm>
            <a:off x="3012055" y="-1422648"/>
            <a:ext cx="18708909" cy="1219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19300" y="9105900"/>
            <a:ext cx="20955000" cy="23495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019300" y="11480800"/>
            <a:ext cx="20955000" cy="184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 spc="200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6D5585BB-20EF-47CC-9ED2-D5F7D0B551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3048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19300" y="4800600"/>
            <a:ext cx="20955000" cy="4102100"/>
          </a:xfrm>
          <a:prstGeom prst="rect">
            <a:avLst/>
          </a:prstGeom>
        </p:spPr>
        <p:txBody>
          <a:bodyPr/>
          <a:lstStyle>
            <a:lvl1pPr>
              <a:defRPr cap="all" spc="319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E1B38BD0-5956-424F-9D48-25DCD0F4F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0185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12077064" y="-1117735"/>
            <a:ext cx="22736901" cy="148169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14500" y="1651000"/>
            <a:ext cx="9880600" cy="5499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14500" y="7315200"/>
            <a:ext cx="9880600" cy="474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007F33C-25B2-4E67-BE13-2B9A4AFEEC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74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7759-3E12-421E-A898-1C41B70B2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5815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E9D6-5555-4C1A-8B93-F700468A3E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3651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idx="21"/>
          </p:nvPr>
        </p:nvSpPr>
        <p:spPr>
          <a:xfrm>
            <a:off x="12594589" y="940886"/>
            <a:ext cx="20229006" cy="13182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727200" y="3810000"/>
            <a:ext cx="9601200" cy="8470900"/>
          </a:xfrm>
          <a:prstGeom prst="rect">
            <a:avLst/>
          </a:prstGeom>
        </p:spPr>
        <p:txBody>
          <a:bodyPr/>
          <a:lstStyle>
            <a:lvl1pPr marL="495300" indent="-495300">
              <a:defRPr sz="4600"/>
            </a:lvl1pPr>
            <a:lvl2pPr marL="990600" indent="-495300">
              <a:defRPr sz="4600"/>
            </a:lvl2pPr>
            <a:lvl3pPr marL="1485900" indent="-495300">
              <a:defRPr sz="4600"/>
            </a:lvl3pPr>
            <a:lvl4pPr marL="1981200" indent="-495300">
              <a:defRPr sz="4600"/>
            </a:lvl4pPr>
            <a:lvl5pPr marL="2476500" indent="-495300">
              <a:defRPr sz="4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985B2-3D56-4939-BA5A-5F2FC615F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66236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714500" y="965200"/>
            <a:ext cx="20955000" cy="11785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2BD932-1C39-4431-89CD-0110C7C73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4302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подпис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idx="21"/>
          </p:nvPr>
        </p:nvSpPr>
        <p:spPr>
          <a:xfrm>
            <a:off x="1643849" y="-1906357"/>
            <a:ext cx="21149127" cy="137822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Baskerville"/>
            </a:endParaRPr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905000" y="10121900"/>
            <a:ext cx="9766300" cy="92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2pPr>
            <a:lvl3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3pPr>
            <a:lvl4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4pPr>
            <a:lvl5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5D215523-0F45-4209-A9EC-E0DE446454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2196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714500" y="444500"/>
            <a:ext cx="20955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Baskerville" pitchFamily="6" charset="0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714500" y="3822700"/>
            <a:ext cx="20955000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Baskerville" pitchFamily="6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Baskerville" pitchFamily="6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Baskerville" pitchFamily="6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Baskerville" pitchFamily="6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Baskerville" pitchFamily="6" charset="0"/>
              </a:rP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284605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ctr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2400">
                <a:solidFill>
                  <a:srgbClr val="4343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" pitchFamily="6" charset="0"/>
              </a:defRPr>
            </a:lvl1pPr>
          </a:lstStyle>
          <a:p>
            <a:fld id="{D5AF6CD9-44A0-4E35-9DC8-EAAB6AC7E2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24" r:id="rId5"/>
    <p:sldLayoutId id="2147483825" r:id="rId6"/>
    <p:sldLayoutId id="2147483826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817463"/>
          </a:solidFill>
          <a:latin typeface="+mj-lt"/>
          <a:ea typeface="Arial" charset="0"/>
          <a:cs typeface="+mj-cs"/>
          <a:sym typeface="Baskerville" pitchFamily="6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817463"/>
          </a:solidFill>
          <a:latin typeface="+mj-lt"/>
          <a:ea typeface="Arial" charset="0"/>
          <a:cs typeface="+mj-cs"/>
          <a:sym typeface="Baskerville" pitchFamily="6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817463"/>
          </a:solidFill>
          <a:latin typeface="+mj-lt"/>
          <a:ea typeface="Arial" charset="0"/>
          <a:cs typeface="+mj-cs"/>
          <a:sym typeface="Baskerville" pitchFamily="6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817463"/>
          </a:solidFill>
          <a:latin typeface="+mj-lt"/>
          <a:ea typeface="Arial" charset="0"/>
          <a:cs typeface="+mj-cs"/>
          <a:sym typeface="Baskerville" pitchFamily="6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kumimoji="1" sz="8000">
          <a:solidFill>
            <a:srgbClr val="817463"/>
          </a:solidFill>
          <a:latin typeface="+mj-lt"/>
          <a:ea typeface="Arial" charset="0"/>
          <a:cs typeface="+mj-cs"/>
          <a:sym typeface="Baskerville" pitchFamily="6" charset="0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584200" indent="-584200" algn="l" defTabSz="825500" rtl="0" eaLnBrk="0" fontAlgn="base" hangingPunct="0">
        <a:spcBef>
          <a:spcPts val="5300"/>
        </a:spcBef>
        <a:spcAft>
          <a:spcPct val="0"/>
        </a:spcAft>
        <a:buSzPct val="100000"/>
        <a:buChar char="•"/>
        <a:defRPr kumimoji="1" sz="5600">
          <a:solidFill>
            <a:srgbClr val="72675A"/>
          </a:solidFill>
          <a:latin typeface="+mj-lt"/>
          <a:ea typeface="Arial" charset="0"/>
          <a:cs typeface="+mj-cs"/>
          <a:sym typeface="Baskerville" pitchFamily="6" charset="0"/>
        </a:defRPr>
      </a:lvl1pPr>
      <a:lvl2pPr marL="1168400" indent="-584200" algn="l" defTabSz="825500" rtl="0" eaLnBrk="0" fontAlgn="base" hangingPunct="0">
        <a:spcBef>
          <a:spcPts val="5300"/>
        </a:spcBef>
        <a:spcAft>
          <a:spcPct val="0"/>
        </a:spcAft>
        <a:buSzPct val="100000"/>
        <a:buChar char="•"/>
        <a:defRPr kumimoji="1" sz="5600">
          <a:solidFill>
            <a:srgbClr val="72675A"/>
          </a:solidFill>
          <a:latin typeface="+mj-lt"/>
          <a:ea typeface="+mj-ea"/>
          <a:cs typeface="+mj-cs"/>
          <a:sym typeface="Baskerville" pitchFamily="6" charset="0"/>
        </a:defRPr>
      </a:lvl2pPr>
      <a:lvl3pPr marL="1752600" indent="-584200" algn="l" defTabSz="825500" rtl="0" eaLnBrk="0" fontAlgn="base" hangingPunct="0">
        <a:spcBef>
          <a:spcPts val="5300"/>
        </a:spcBef>
        <a:spcAft>
          <a:spcPct val="0"/>
        </a:spcAft>
        <a:buSzPct val="100000"/>
        <a:buChar char="•"/>
        <a:defRPr kumimoji="1" sz="5600">
          <a:solidFill>
            <a:srgbClr val="72675A"/>
          </a:solidFill>
          <a:latin typeface="+mj-lt"/>
          <a:ea typeface="+mj-ea"/>
          <a:cs typeface="+mj-cs"/>
          <a:sym typeface="Baskerville" pitchFamily="6" charset="0"/>
        </a:defRPr>
      </a:lvl3pPr>
      <a:lvl4pPr marL="2336800" indent="-584200" algn="l" defTabSz="825500" rtl="0" eaLnBrk="0" fontAlgn="base" hangingPunct="0">
        <a:spcBef>
          <a:spcPts val="5300"/>
        </a:spcBef>
        <a:spcAft>
          <a:spcPct val="0"/>
        </a:spcAft>
        <a:buSzPct val="100000"/>
        <a:buChar char="•"/>
        <a:defRPr kumimoji="1" sz="5600">
          <a:solidFill>
            <a:srgbClr val="72675A"/>
          </a:solidFill>
          <a:latin typeface="+mj-lt"/>
          <a:ea typeface="+mj-ea"/>
          <a:cs typeface="+mj-cs"/>
          <a:sym typeface="Baskerville" pitchFamily="6" charset="0"/>
        </a:defRPr>
      </a:lvl4pPr>
      <a:lvl5pPr marL="2921000" indent="-584200" algn="l" defTabSz="825500" rtl="0" eaLnBrk="0" fontAlgn="base" hangingPunct="0">
        <a:spcBef>
          <a:spcPts val="5300"/>
        </a:spcBef>
        <a:spcAft>
          <a:spcPct val="0"/>
        </a:spcAft>
        <a:buSzPct val="100000"/>
        <a:buChar char="•"/>
        <a:defRPr kumimoji="1" sz="5600">
          <a:solidFill>
            <a:srgbClr val="72675A"/>
          </a:solidFill>
          <a:latin typeface="+mj-lt"/>
          <a:ea typeface="+mj-ea"/>
          <a:cs typeface="+mj-cs"/>
          <a:sym typeface="Baskerville" pitchFamily="6" charset="0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sz="5600" b="0" i="0" u="none" strike="noStrike" cap="none" spc="0" baseline="0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sz="5600" b="0" i="0" u="none" strike="noStrike" cap="none" spc="0" baseline="0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sz="5600" b="0" i="0" u="none" strike="noStrike" cap="none" spc="0" baseline="0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sz="5600" b="0" i="0" u="none" strike="noStrike" cap="none" spc="0" baseline="0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ashion and history of"/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0" lang="ru-RU" altLang="ru-RU" cap="none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FASHION AND HISTORY OF</a:t>
            </a:r>
          </a:p>
        </p:txBody>
      </p:sp>
      <p:sp>
        <p:nvSpPr>
          <p:cNvPr id="138" name="Italian and French brands"/>
          <p:cNvSpPr txBox="1">
            <a:spLocks noGrp="1"/>
          </p:cNvSpPr>
          <p:nvPr>
            <p:ph type="subTitle" sz="quarter" idx="1"/>
          </p:nvPr>
        </p:nvSpPr>
        <p:spPr>
          <a:xfrm>
            <a:off x="1465263" y="7512050"/>
            <a:ext cx="20955000" cy="19685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kumimoji="0" lang="ru-RU" altLang="ru-RU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Italian and French brands</a:t>
            </a:r>
          </a:p>
        </p:txBody>
      </p:sp>
      <p:sp>
        <p:nvSpPr>
          <p:cNvPr id="17411" name="Elizabeth Makhova Form 7 “G” Grammar school №36"/>
          <p:cNvSpPr txBox="1">
            <a:spLocks noChangeArrowheads="1"/>
          </p:cNvSpPr>
          <p:nvPr/>
        </p:nvSpPr>
        <p:spPr bwMode="auto">
          <a:xfrm>
            <a:off x="16014700" y="9950450"/>
            <a:ext cx="71548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 b="1">
                <a:solidFill>
                  <a:srgbClr val="FFFFFF"/>
                </a:solidFill>
                <a:latin typeface="Baskerville" pitchFamily="6" charset="0"/>
              </a:rPr>
              <a:t>Elizabeth Makhova Form 7 </a:t>
            </a:r>
            <a:r>
              <a:rPr kumimoji="0" lang="ja-JP" altLang="ru-RU" b="1">
                <a:solidFill>
                  <a:srgbClr val="FFFFFF"/>
                </a:solidFill>
                <a:latin typeface="Baskerville" pitchFamily="6" charset="0"/>
                <a:ea typeface="MS PGothic" panose="020B0600070205080204" pitchFamily="34" charset="-128"/>
              </a:rPr>
              <a:t>“</a:t>
            </a:r>
            <a:r>
              <a:rPr kumimoji="0" lang="ru-RU" altLang="ja-JP" b="1">
                <a:solidFill>
                  <a:srgbClr val="FFFFFF"/>
                </a:solidFill>
                <a:latin typeface="Baskerville" pitchFamily="6" charset="0"/>
              </a:rPr>
              <a:t>G</a:t>
            </a:r>
            <a:r>
              <a:rPr kumimoji="0" lang="ja-JP" altLang="ru-RU" b="1">
                <a:solidFill>
                  <a:srgbClr val="FFFFFF"/>
                </a:solidFill>
                <a:latin typeface="Baskerville" pitchFamily="6" charset="0"/>
                <a:ea typeface="MS PGothic" panose="020B0600070205080204" pitchFamily="34" charset="-128"/>
              </a:rPr>
              <a:t>”</a:t>
            </a:r>
            <a:r>
              <a:rPr kumimoji="0" lang="ru-RU" altLang="ja-JP" b="1">
                <a:solidFill>
                  <a:srgbClr val="FFFFFF"/>
                </a:solidFill>
                <a:latin typeface="Baskerville" pitchFamily="6" charset="0"/>
              </a:rPr>
              <a:t> </a:t>
            </a:r>
          </a:p>
          <a:p>
            <a:pPr algn="ctr" hangingPunct="0"/>
            <a:r>
              <a:rPr kumimoji="0" lang="ru-RU" altLang="ru-RU" b="1">
                <a:solidFill>
                  <a:srgbClr val="FFFFFF"/>
                </a:solidFill>
                <a:latin typeface="Baskerville" pitchFamily="6" charset="0"/>
              </a:rPr>
              <a:t>Grammar school №36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VERSAC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ru-RU" altLang="ru-RU" smtClean="0">
                <a:ea typeface="Arial" panose="020B0604020202020204" pitchFamily="34" charset="0"/>
              </a:rPr>
              <a:t>VERSACE</a:t>
            </a:r>
          </a:p>
        </p:txBody>
      </p:sp>
      <p:pic>
        <p:nvPicPr>
          <p:cNvPr id="26626" name="IMG_0955.webp" descr="IMG_0955.web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95363"/>
            <a:ext cx="5748338" cy="832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6627" name="IMG_0956.webp" descr="IMG_0956.web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5268913"/>
            <a:ext cx="11466512" cy="76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6628" name="Family photo…"/>
          <p:cNvGrpSpPr>
            <a:grpSpLocks/>
          </p:cNvGrpSpPr>
          <p:nvPr/>
        </p:nvGrpSpPr>
        <p:grpSpPr bwMode="auto">
          <a:xfrm>
            <a:off x="13563600" y="3281363"/>
            <a:ext cx="8996363" cy="1651000"/>
            <a:chOff x="0" y="0"/>
            <a:chExt cx="8996612" cy="1651000"/>
          </a:xfrm>
        </p:grpSpPr>
        <p:sp>
          <p:nvSpPr>
            <p:cNvPr id="26632" name="Family photo…"/>
            <p:cNvSpPr txBox="1">
              <a:spLocks noChangeArrowheads="1"/>
            </p:cNvSpPr>
            <p:nvPr/>
          </p:nvSpPr>
          <p:spPr bwMode="auto">
            <a:xfrm>
              <a:off x="25400" y="25400"/>
              <a:ext cx="894581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Family photo </a:t>
              </a:r>
            </a:p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1976</a:t>
              </a:r>
            </a:p>
          </p:txBody>
        </p:sp>
        <p:pic>
          <p:nvPicPr>
            <p:cNvPr id="26633" name="Family photo… Family photo 1976" descr="Family photo… Family photo 197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96613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Versace dress"/>
          <p:cNvGrpSpPr>
            <a:grpSpLocks/>
          </p:cNvGrpSpPr>
          <p:nvPr/>
        </p:nvGrpSpPr>
        <p:grpSpPr bwMode="auto">
          <a:xfrm>
            <a:off x="962025" y="9894888"/>
            <a:ext cx="6623050" cy="927100"/>
            <a:chOff x="0" y="0"/>
            <a:chExt cx="6623946" cy="927100"/>
          </a:xfrm>
        </p:grpSpPr>
        <p:sp>
          <p:nvSpPr>
            <p:cNvPr id="26630" name="Versace dress"/>
            <p:cNvSpPr txBox="1">
              <a:spLocks noChangeArrowheads="1"/>
            </p:cNvSpPr>
            <p:nvPr/>
          </p:nvSpPr>
          <p:spPr bwMode="auto">
            <a:xfrm>
              <a:off x="25400" y="25400"/>
              <a:ext cx="6573147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Versace dress</a:t>
              </a:r>
            </a:p>
          </p:txBody>
        </p:sp>
        <p:pic>
          <p:nvPicPr>
            <p:cNvPr id="26631" name="Versace dress Versace dress" descr="Versace dress Versace dress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3947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405258" y="2285968"/>
          <a:ext cx="15001980" cy="892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ashion and history of"/>
          <p:cNvSpPr txBox="1">
            <a:spLocks noGrp="1"/>
          </p:cNvSpPr>
          <p:nvPr>
            <p:ph type="ctrTitle"/>
          </p:nvPr>
        </p:nvSpPr>
        <p:spPr>
          <a:xfrm>
            <a:off x="5946775" y="-1751013"/>
            <a:ext cx="20955000" cy="4102101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altLang="ru-RU" cap="none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FASHION AND HISTORY OF</a:t>
            </a:r>
          </a:p>
        </p:txBody>
      </p:sp>
      <p:sp>
        <p:nvSpPr>
          <p:cNvPr id="142" name="Italian and French brands"/>
          <p:cNvSpPr txBox="1">
            <a:spLocks noGrp="1"/>
          </p:cNvSpPr>
          <p:nvPr>
            <p:ph type="subTitle" sz="quarter" idx="1"/>
          </p:nvPr>
        </p:nvSpPr>
        <p:spPr>
          <a:xfrm>
            <a:off x="7264400" y="2679700"/>
            <a:ext cx="20955000" cy="19685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kumimoji="0" lang="ru-RU" altLang="ru-RU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Italian and French brands </a:t>
            </a:r>
          </a:p>
        </p:txBody>
      </p:sp>
      <p:sp>
        <p:nvSpPr>
          <p:cNvPr id="18435" name=","/>
          <p:cNvSpPr txBox="1">
            <a:spLocks noChangeArrowheads="1"/>
          </p:cNvSpPr>
          <p:nvPr/>
        </p:nvSpPr>
        <p:spPr bwMode="auto">
          <a:xfrm>
            <a:off x="21185188" y="-4468813"/>
            <a:ext cx="273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latin typeface="Baskerville" pitchFamily="6" charset="0"/>
              </a:rPr>
              <a:t>,</a:t>
            </a:r>
          </a:p>
        </p:txBody>
      </p:sp>
      <p:grpSp>
        <p:nvGrpSpPr>
          <p:cNvPr id="18436" name="Галерея изображений"/>
          <p:cNvGrpSpPr>
            <a:grpSpLocks/>
          </p:cNvGrpSpPr>
          <p:nvPr/>
        </p:nvGrpSpPr>
        <p:grpSpPr bwMode="auto">
          <a:xfrm>
            <a:off x="1193800" y="295275"/>
            <a:ext cx="6769100" cy="12858750"/>
            <a:chOff x="0" y="0"/>
            <a:chExt cx="6768162" cy="12859396"/>
          </a:xfrm>
        </p:grpSpPr>
        <p:pic>
          <p:nvPicPr>
            <p:cNvPr id="18442" name="IMG_8472.jpeg" descr="IMG_8472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" r="8432"/>
            <a:stretch>
              <a:fillRect/>
            </a:stretch>
          </p:blipFill>
          <p:spPr bwMode="auto">
            <a:xfrm>
              <a:off x="0" y="0"/>
              <a:ext cx="6768163" cy="1221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8443" name="fashion show in Milan"/>
            <p:cNvSpPr>
              <a:spLocks noChangeArrowheads="1"/>
            </p:cNvSpPr>
            <p:nvPr/>
          </p:nvSpPr>
          <p:spPr bwMode="auto">
            <a:xfrm>
              <a:off x="0" y="12287896"/>
              <a:ext cx="6768163" cy="57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76200" tIns="76200" rIns="76200" bIns="76200"/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 sz="3000" b="1" i="1" u="sng">
                  <a:solidFill>
                    <a:srgbClr val="FFFFFF"/>
                  </a:solidFill>
                  <a:latin typeface="Baskerville" pitchFamily="6" charset="0"/>
                </a:rPr>
                <a:t>fashion show in Milan</a:t>
              </a:r>
            </a:p>
          </p:txBody>
        </p:sp>
      </p:grpSp>
      <p:pic>
        <p:nvPicPr>
          <p:cNvPr id="18437" name="IMG_8491.jpeg" descr="IMG_849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025" y="3810000"/>
            <a:ext cx="6483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438" name="Chanel couture house"/>
          <p:cNvSpPr txBox="1">
            <a:spLocks noChangeArrowheads="1"/>
          </p:cNvSpPr>
          <p:nvPr/>
        </p:nvSpPr>
        <p:spPr bwMode="auto">
          <a:xfrm>
            <a:off x="17306925" y="10547350"/>
            <a:ext cx="5703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solidFill>
                  <a:srgbClr val="FFFFFF"/>
                </a:solidFill>
                <a:latin typeface="Baskerville" pitchFamily="6" charset="0"/>
              </a:rPr>
              <a:t>Chanel couture house</a:t>
            </a:r>
          </a:p>
        </p:txBody>
      </p:sp>
      <p:sp>
        <p:nvSpPr>
          <p:cNvPr id="18439" name="."/>
          <p:cNvSpPr txBox="1">
            <a:spLocks noChangeArrowheads="1"/>
          </p:cNvSpPr>
          <p:nvPr/>
        </p:nvSpPr>
        <p:spPr bwMode="auto">
          <a:xfrm>
            <a:off x="-803275" y="-4002088"/>
            <a:ext cx="273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latin typeface="Baskerville" pitchFamily="6" charset="0"/>
              </a:rPr>
              <a:t>.</a:t>
            </a:r>
          </a:p>
        </p:txBody>
      </p:sp>
      <p:pic>
        <p:nvPicPr>
          <p:cNvPr id="18440" name="IMG_8697.jpeg" descr="IMG_869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3754438"/>
            <a:ext cx="5099050" cy="7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8441" name="1910"/>
          <p:cNvSpPr txBox="1">
            <a:spLocks noChangeArrowheads="1"/>
          </p:cNvSpPr>
          <p:nvPr/>
        </p:nvSpPr>
        <p:spPr bwMode="auto">
          <a:xfrm>
            <a:off x="20864513" y="11371263"/>
            <a:ext cx="14382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 b="1" i="1" u="sng">
                <a:solidFill>
                  <a:srgbClr val="FFFFFF"/>
                </a:solidFill>
                <a:latin typeface="Baskerville" pitchFamily="6" charset="0"/>
              </a:rPr>
              <a:t>1910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G_9024.jpeg" descr="IMG_9024.jpeg"/>
          <p:cNvPicPr>
            <a:picLocks noGrp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3238" y="1308100"/>
            <a:ext cx="10496550" cy="11099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France:Louis 14."/>
          <p:cNvSpPr txBox="1">
            <a:spLocks noGrp="1"/>
          </p:cNvSpPr>
          <p:nvPr>
            <p:ph type="title"/>
          </p:nvPr>
        </p:nvSpPr>
        <p:spPr>
          <a:xfrm>
            <a:off x="-3817938" y="-7639050"/>
            <a:ext cx="20494626" cy="10285413"/>
          </a:xfrm>
        </p:spPr>
        <p:txBody>
          <a:bodyPr/>
          <a:lstStyle/>
          <a:p>
            <a:pPr eaLnBrk="1" hangingPunct="1"/>
            <a:r>
              <a:rPr kumimoji="0" lang="ru-RU" altLang="ru-RU" sz="10200" b="1" u="sng" smtClean="0">
                <a:solidFill>
                  <a:srgbClr val="000000"/>
                </a:solidFill>
                <a:ea typeface="Arial" panose="020B0604020202020204" pitchFamily="34" charset="0"/>
              </a:rPr>
              <a:t>France:Louis </a:t>
            </a:r>
            <a:r>
              <a:rPr kumimoji="0" lang="en-US" altLang="ru-RU" sz="10200" b="1" u="sng" smtClean="0">
                <a:solidFill>
                  <a:srgbClr val="000000"/>
                </a:solidFill>
                <a:ea typeface="Arial" panose="020B0604020202020204" pitchFamily="34" charset="0"/>
              </a:rPr>
              <a:t>XIV</a:t>
            </a:r>
            <a:r>
              <a:rPr kumimoji="0" lang="ru-RU" altLang="ru-RU" sz="10200" b="1" u="sng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</a:p>
        </p:txBody>
      </p:sp>
      <p:sp>
        <p:nvSpPr>
          <p:cNvPr id="19460" name="The first European concept of fashion originated in France in the time of Louis 14."/>
          <p:cNvSpPr txBox="1">
            <a:spLocks noGrp="1"/>
          </p:cNvSpPr>
          <p:nvPr>
            <p:ph type="body" sz="quarter" idx="1"/>
          </p:nvPr>
        </p:nvSpPr>
        <p:spPr>
          <a:xfrm>
            <a:off x="461963" y="2733675"/>
            <a:ext cx="9667875" cy="4749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altLang="ru-RU" smtClean="0">
                <a:solidFill>
                  <a:srgbClr val="000000"/>
                </a:solidFill>
                <a:ea typeface="Arial" panose="020B0604020202020204" pitchFamily="34" charset="0"/>
              </a:rPr>
              <a:t>The first European concept of fashion originated in France in the time of Louis</a:t>
            </a:r>
            <a:r>
              <a:rPr kumimoji="0" lang="en-US" altLang="ru-RU" smtClean="0">
                <a:solidFill>
                  <a:srgbClr val="000000"/>
                </a:solidFill>
                <a:ea typeface="Arial" panose="020B0604020202020204" pitchFamily="34" charset="0"/>
              </a:rPr>
              <a:t> XIV</a:t>
            </a:r>
            <a:r>
              <a:rPr kumimoji="0" lang="ru-RU" altLang="ru-RU" smtClean="0">
                <a:solidFill>
                  <a:srgbClr val="000000"/>
                </a:solidFill>
                <a:ea typeface="Arial" panose="020B0604020202020204" pitchFamily="34" charset="0"/>
              </a:rPr>
              <a:t>.</a:t>
            </a:r>
          </a:p>
        </p:txBody>
      </p:sp>
      <p:pic>
        <p:nvPicPr>
          <p:cNvPr id="19461" name="IMG_8480.jpeg" descr="IMG_848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410200"/>
            <a:ext cx="67849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462" name="Wide production of silk and lace"/>
          <p:cNvSpPr txBox="1">
            <a:spLocks noChangeArrowheads="1"/>
          </p:cNvSpPr>
          <p:nvPr/>
        </p:nvSpPr>
        <p:spPr bwMode="auto">
          <a:xfrm>
            <a:off x="1703388" y="10969625"/>
            <a:ext cx="9451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latin typeface="Baskerville" pitchFamily="6" charset="0"/>
              </a:rPr>
              <a:t>Wide production of silk and lace</a:t>
            </a:r>
          </a:p>
        </p:txBody>
      </p:sp>
      <p:pic>
        <p:nvPicPr>
          <p:cNvPr id="19463" name="IMG_0943.jpeg" descr="IMG_094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5253038"/>
            <a:ext cx="37369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G_8469.jpeg" descr="IMG_8469.jpeg"/>
          <p:cNvPicPr>
            <a:picLocks noGrp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7663" y="2551113"/>
            <a:ext cx="9704387" cy="102616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Coco Chanel"/>
          <p:cNvSpPr txBox="1">
            <a:spLocks noGrp="1"/>
          </p:cNvSpPr>
          <p:nvPr>
            <p:ph type="title"/>
          </p:nvPr>
        </p:nvSpPr>
        <p:spPr>
          <a:xfrm>
            <a:off x="12757150" y="-3130550"/>
            <a:ext cx="12825413" cy="5286375"/>
          </a:xfrm>
        </p:spPr>
        <p:txBody>
          <a:bodyPr/>
          <a:lstStyle/>
          <a:p>
            <a:pPr eaLnBrk="1" hangingPunct="1"/>
            <a:r>
              <a:rPr kumimoji="0" lang="ru-RU" altLang="ru-RU" b="1" smtClean="0">
                <a:solidFill>
                  <a:srgbClr val="000000"/>
                </a:solidFill>
                <a:ea typeface="Arial" panose="020B0604020202020204" pitchFamily="34" charset="0"/>
              </a:rPr>
              <a:t>Coco Chanel</a:t>
            </a:r>
          </a:p>
        </p:txBody>
      </p:sp>
      <p:sp>
        <p:nvSpPr>
          <p:cNvPr id="20484" name=","/>
          <p:cNvSpPr txBox="1">
            <a:spLocks noChangeArrowheads="1"/>
          </p:cNvSpPr>
          <p:nvPr/>
        </p:nvSpPr>
        <p:spPr bwMode="auto">
          <a:xfrm>
            <a:off x="19442113" y="8313738"/>
            <a:ext cx="273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latin typeface="Baskerville" pitchFamily="6" charset="0"/>
              </a:rPr>
              <a:t>,</a:t>
            </a:r>
          </a:p>
        </p:txBody>
      </p:sp>
      <p:pic>
        <p:nvPicPr>
          <p:cNvPr id="20485" name="IMG_9135.jpeg" descr="IMG_913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513013"/>
            <a:ext cx="378301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0486" name="Little black dress…"/>
          <p:cNvGrpSpPr>
            <a:grpSpLocks/>
          </p:cNvGrpSpPr>
          <p:nvPr/>
        </p:nvGrpSpPr>
        <p:grpSpPr bwMode="auto">
          <a:xfrm>
            <a:off x="801688" y="623888"/>
            <a:ext cx="5183187" cy="1651000"/>
            <a:chOff x="0" y="0"/>
            <a:chExt cx="5182000" cy="1651000"/>
          </a:xfrm>
        </p:grpSpPr>
        <p:sp>
          <p:nvSpPr>
            <p:cNvPr id="20495" name="Little black dress…"/>
            <p:cNvSpPr txBox="1">
              <a:spLocks noChangeArrowheads="1"/>
            </p:cNvSpPr>
            <p:nvPr/>
          </p:nvSpPr>
          <p:spPr bwMode="auto">
            <a:xfrm>
              <a:off x="25400" y="25400"/>
              <a:ext cx="513120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Little black dress</a:t>
              </a:r>
            </a:p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1920-1960s</a:t>
              </a:r>
            </a:p>
          </p:txBody>
        </p:sp>
        <p:pic>
          <p:nvPicPr>
            <p:cNvPr id="20496" name="Little black dress… Little black dress1920-1960s" descr="Little black dress… Little black dress1920-1960s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82001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IMG_0945.jpeg" descr="IMG_094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7859713"/>
            <a:ext cx="7937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8" name="IMG_0947.jpeg" descr="IMG_094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912813"/>
            <a:ext cx="3675063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9" name="IMG_0946.jpeg" descr="IMG_0946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75" y="7040563"/>
            <a:ext cx="3146425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90" name="IMG_0945.jpeg" descr="IMG_094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7859713"/>
            <a:ext cx="7937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91" name="Pearl"/>
          <p:cNvSpPr txBox="1">
            <a:spLocks noChangeArrowheads="1"/>
          </p:cNvSpPr>
          <p:nvPr/>
        </p:nvSpPr>
        <p:spPr bwMode="auto">
          <a:xfrm>
            <a:off x="9782175" y="11952288"/>
            <a:ext cx="3155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 b="1" i="1">
                <a:solidFill>
                  <a:srgbClr val="000000"/>
                </a:solidFill>
                <a:latin typeface="Baskerville" pitchFamily="6" charset="0"/>
              </a:rPr>
              <a:t>Pearl</a:t>
            </a:r>
          </a:p>
        </p:txBody>
      </p:sp>
      <p:grpSp>
        <p:nvGrpSpPr>
          <p:cNvPr id="20492" name="Elegant…"/>
          <p:cNvGrpSpPr>
            <a:grpSpLocks/>
          </p:cNvGrpSpPr>
          <p:nvPr/>
        </p:nvGrpSpPr>
        <p:grpSpPr bwMode="auto">
          <a:xfrm>
            <a:off x="10987088" y="1943100"/>
            <a:ext cx="2182812" cy="2374900"/>
            <a:chOff x="0" y="0"/>
            <a:chExt cx="2183243" cy="2374900"/>
          </a:xfrm>
        </p:grpSpPr>
        <p:sp>
          <p:nvSpPr>
            <p:cNvPr id="20493" name="Elegant…"/>
            <p:cNvSpPr txBox="1">
              <a:spLocks noChangeArrowheads="1"/>
            </p:cNvSpPr>
            <p:nvPr/>
          </p:nvSpPr>
          <p:spPr bwMode="auto">
            <a:xfrm>
              <a:off x="25400" y="25400"/>
              <a:ext cx="2132444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Elegant </a:t>
              </a:r>
            </a:p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Ladies</a:t>
              </a:r>
            </a:p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Hats</a:t>
              </a:r>
            </a:p>
          </p:txBody>
        </p:sp>
        <p:pic>
          <p:nvPicPr>
            <p:cNvPr id="20494" name="Elegant… Elegant LadiesHats" descr="Elegant… Elegant LadiesHats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83244" cy="237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— Coco Chanel"/>
          <p:cNvSpPr txBox="1">
            <a:spLocks noGrp="1"/>
          </p:cNvSpPr>
          <p:nvPr>
            <p:ph type="body" idx="2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altLang="ru-RU" smtClean="0">
                <a:ea typeface="Arial" panose="020B0604020202020204" pitchFamily="34" charset="0"/>
              </a:rPr>
              <a:t>— Coco Chanel</a:t>
            </a:r>
          </a:p>
        </p:txBody>
      </p:sp>
      <p:sp>
        <p:nvSpPr>
          <p:cNvPr id="21507" name="Текст"/>
          <p:cNvSpPr txBox="1">
            <a:spLocks noGrp="1"/>
          </p:cNvSpPr>
          <p:nvPr>
            <p:ph type="body" idx="22"/>
          </p:nvPr>
        </p:nvSpPr>
        <p:spPr>
          <a:xfrm>
            <a:off x="-21166138" y="10325100"/>
            <a:ext cx="19621500" cy="939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ea typeface="Arial" panose="020B0604020202020204" pitchFamily="34" charset="0"/>
            </a:endParaRPr>
          </a:p>
        </p:txBody>
      </p:sp>
      <p:pic>
        <p:nvPicPr>
          <p:cNvPr id="21508" name="IMG_9025.jpeg" descr="IMG_902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213" y="1397000"/>
            <a:ext cx="7491412" cy="109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9" name="Текст"/>
          <p:cNvSpPr txBox="1"/>
          <p:nvPr/>
        </p:nvSpPr>
        <p:spPr>
          <a:xfrm rot="49689">
            <a:off x="-11891963" y="11080750"/>
            <a:ext cx="7742238" cy="7016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defTabSz="355600" fontAlgn="auto" hangingPunct="0">
              <a:spcBef>
                <a:spcPts val="300"/>
              </a:spcBef>
              <a:spcAft>
                <a:spcPts val="0"/>
              </a:spcAft>
              <a:defRPr sz="426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265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10" name="IMG_9128.jpeg" descr="IMG_91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652838"/>
            <a:ext cx="134175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icolas Guesquere"/>
          <p:cNvSpPr txBox="1">
            <a:spLocks noGrp="1"/>
          </p:cNvSpPr>
          <p:nvPr>
            <p:ph type="title"/>
          </p:nvPr>
        </p:nvSpPr>
        <p:spPr>
          <a:xfrm>
            <a:off x="8074025" y="109538"/>
            <a:ext cx="20955000" cy="2501900"/>
          </a:xfrm>
        </p:spPr>
        <p:txBody>
          <a:bodyPr/>
          <a:lstStyle/>
          <a:p>
            <a:pPr eaLnBrk="1" hangingPunct="1"/>
            <a:r>
              <a:rPr kumimoji="0" lang="ru-RU" altLang="ru-RU" i="1" smtClean="0">
                <a:ea typeface="Arial" panose="020B0604020202020204" pitchFamily="34" charset="0"/>
              </a:rPr>
              <a:t>Nicolas Guesquere</a:t>
            </a:r>
          </a:p>
        </p:txBody>
      </p:sp>
      <p:pic>
        <p:nvPicPr>
          <p:cNvPr id="22531" name="IMG_9133.jpeg" descr="IMG_913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550" y="2817813"/>
            <a:ext cx="5695950" cy="854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2" name="IMG_0949.jpeg" descr="IMG_094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114425"/>
            <a:ext cx="12415838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3" name="IMG_0950.jpeg" descr="IMG_09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083675"/>
            <a:ext cx="106219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hristian Dior"/>
          <p:cNvSpPr txBox="1">
            <a:spLocks noGrp="1"/>
          </p:cNvSpPr>
          <p:nvPr>
            <p:ph type="title"/>
          </p:nvPr>
        </p:nvSpPr>
        <p:spPr>
          <a:xfrm>
            <a:off x="887413" y="3186113"/>
            <a:ext cx="12701587" cy="2797175"/>
          </a:xfrm>
        </p:spPr>
        <p:txBody>
          <a:bodyPr/>
          <a:lstStyle/>
          <a:p>
            <a:pPr eaLnBrk="1" hangingPunct="1"/>
            <a:r>
              <a:rPr kumimoji="0" lang="ru-RU" altLang="ru-RU" b="1" smtClean="0">
                <a:ea typeface="Arial" panose="020B0604020202020204" pitchFamily="34" charset="0"/>
              </a:rPr>
              <a:t>Christian</a:t>
            </a:r>
            <a:r>
              <a:rPr kumimoji="0" lang="ru-RU" altLang="ru-RU" smtClean="0">
                <a:ea typeface="Arial" panose="020B0604020202020204" pitchFamily="34" charset="0"/>
              </a:rPr>
              <a:t> Dior</a:t>
            </a:r>
          </a:p>
        </p:txBody>
      </p:sp>
      <p:sp>
        <p:nvSpPr>
          <p:cNvPr id="23554" name="Коснитесь дважды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>
              <a:ea typeface="Arial" panose="020B0604020202020204" pitchFamily="34" charset="0"/>
            </a:endParaRPr>
          </a:p>
        </p:txBody>
      </p:sp>
      <p:sp>
        <p:nvSpPr>
          <p:cNvPr id="23555" name="."/>
          <p:cNvSpPr txBox="1">
            <a:spLocks noChangeArrowheads="1"/>
          </p:cNvSpPr>
          <p:nvPr/>
        </p:nvSpPr>
        <p:spPr bwMode="auto">
          <a:xfrm>
            <a:off x="24377650" y="6253163"/>
            <a:ext cx="273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1pPr>
            <a:lvl2pPr marL="742950" indent="-28575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2pPr>
            <a:lvl3pPr marL="11430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3pPr>
            <a:lvl4pPr marL="16002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4pPr>
            <a:lvl5pPr marL="2057400" indent="-228600"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5pPr>
            <a:lvl6pPr marL="25146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6pPr>
            <a:lvl7pPr marL="29718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7pPr>
            <a:lvl8pPr marL="34290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8pPr>
            <a:lvl9pPr marL="3886200" indent="-228600" defTabSz="82550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72675A"/>
                </a:solidFill>
                <a:latin typeface="Arial" panose="020B0604020202020204" pitchFamily="34" charset="0"/>
                <a:cs typeface="Arial" panose="020B0604020202020204" pitchFamily="34" charset="0"/>
                <a:sym typeface="Baskerville" pitchFamily="6" charset="0"/>
              </a:defRPr>
            </a:lvl9pPr>
          </a:lstStyle>
          <a:p>
            <a:pPr algn="ctr" hangingPunct="0"/>
            <a:r>
              <a:rPr kumimoji="0" lang="ru-RU" altLang="ru-RU">
                <a:latin typeface="Baskerville" pitchFamily="6" charset="0"/>
              </a:rPr>
              <a:t>.</a:t>
            </a:r>
          </a:p>
        </p:txBody>
      </p:sp>
      <p:grpSp>
        <p:nvGrpSpPr>
          <p:cNvPr id="23556" name="New look dress"/>
          <p:cNvGrpSpPr>
            <a:grpSpLocks/>
          </p:cNvGrpSpPr>
          <p:nvPr/>
        </p:nvGrpSpPr>
        <p:grpSpPr bwMode="auto">
          <a:xfrm>
            <a:off x="14805025" y="10048875"/>
            <a:ext cx="8353425" cy="927100"/>
            <a:chOff x="0" y="0"/>
            <a:chExt cx="8353037" cy="927100"/>
          </a:xfrm>
        </p:grpSpPr>
        <p:sp>
          <p:nvSpPr>
            <p:cNvPr id="23559" name="New look dress"/>
            <p:cNvSpPr txBox="1">
              <a:spLocks noChangeArrowheads="1"/>
            </p:cNvSpPr>
            <p:nvPr/>
          </p:nvSpPr>
          <p:spPr bwMode="auto">
            <a:xfrm>
              <a:off x="25400" y="25400"/>
              <a:ext cx="8302238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1pPr>
              <a:lvl2pPr marL="742950" indent="-28575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2pPr>
              <a:lvl3pPr marL="11430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3pPr>
              <a:lvl4pPr marL="16002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4pPr>
              <a:lvl5pPr marL="2057400" indent="-228600"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5pPr>
              <a:lvl6pPr marL="25146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6pPr>
              <a:lvl7pPr marL="29718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7pPr>
              <a:lvl8pPr marL="34290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8pPr>
              <a:lvl9pPr marL="3886200" indent="-228600" defTabSz="825500" fontAlgn="base">
                <a:spcBef>
                  <a:spcPct val="0"/>
                </a:spcBef>
                <a:spcAft>
                  <a:spcPct val="0"/>
                </a:spcAft>
                <a:defRPr kumimoji="1" sz="5000">
                  <a:solidFill>
                    <a:srgbClr val="72675A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skerville" pitchFamily="6" charset="0"/>
                </a:defRPr>
              </a:lvl9pPr>
            </a:lstStyle>
            <a:p>
              <a:pPr algn="ctr" hangingPunct="0"/>
              <a:r>
                <a:rPr kumimoji="0" lang="ru-RU" altLang="ru-RU">
                  <a:solidFill>
                    <a:srgbClr val="434343"/>
                  </a:solidFill>
                  <a:latin typeface="Baskerville" pitchFamily="6" charset="0"/>
                </a:rPr>
                <a:t>New look dress </a:t>
              </a:r>
            </a:p>
          </p:txBody>
        </p:sp>
        <p:pic>
          <p:nvPicPr>
            <p:cNvPr id="23560" name="New look dress New look dress " descr="New look dress New look dress 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53038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IMG_0941.jpeg" descr="IMG_094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319838"/>
            <a:ext cx="11577637" cy="6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8" name="IMG_0942.jpeg" descr="IMG_094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450" y="849313"/>
            <a:ext cx="6376988" cy="85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ashion weeks in Milan…"/>
          <p:cNvSpPr txBox="1">
            <a:spLocks noGrp="1"/>
          </p:cNvSpPr>
          <p:nvPr>
            <p:ph type="title"/>
          </p:nvPr>
        </p:nvSpPr>
        <p:spPr>
          <a:xfrm>
            <a:off x="4559300" y="104775"/>
            <a:ext cx="15875000" cy="3603625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altLang="ru-RU" cap="none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FASHION WEEKS IN MILAN</a:t>
            </a:r>
            <a:br>
              <a:rPr kumimoji="0" lang="ru-RU" altLang="ru-RU" cap="none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</a:br>
            <a:r>
              <a:rPr kumimoji="0" lang="ru-RU" altLang="ru-RU" cap="none" smtClean="0">
                <a:effectLst>
                  <a:outerShdw blurRad="38100" dist="38100" dir="2700000" algn="tl">
                    <a:srgbClr val="000000"/>
                  </a:outerShdw>
                </a:effectLst>
                <a:ea typeface="Arial" panose="020B0604020202020204" pitchFamily="34" charset="0"/>
                <a:sym typeface="Cochin" pitchFamily="6" charset="0"/>
              </a:rPr>
              <a:t>1959</a:t>
            </a:r>
          </a:p>
        </p:txBody>
      </p:sp>
      <p:pic>
        <p:nvPicPr>
          <p:cNvPr id="24578" name="IMG_8496.jpeg" descr="IMG_849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88" y="5613400"/>
            <a:ext cx="11303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579" name="IMG_8490.jpeg" descr="IMG_849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r="3090"/>
          <a:stretch>
            <a:fillRect/>
          </a:stretch>
        </p:blipFill>
        <p:spPr bwMode="auto">
          <a:xfrm>
            <a:off x="1628775" y="4335463"/>
            <a:ext cx="9428163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ADA"/>
          <p:cNvSpPr txBox="1">
            <a:spLocks noGrp="1"/>
          </p:cNvSpPr>
          <p:nvPr>
            <p:ph type="title"/>
          </p:nvPr>
        </p:nvSpPr>
        <p:spPr>
          <a:xfrm>
            <a:off x="1714500" y="1384300"/>
            <a:ext cx="20955000" cy="2501900"/>
          </a:xfrm>
        </p:spPr>
        <p:txBody>
          <a:bodyPr/>
          <a:lstStyle/>
          <a:p>
            <a:pPr eaLnBrk="1" hangingPunct="1"/>
            <a:r>
              <a:rPr kumimoji="0" lang="ru-RU" altLang="ru-RU" smtClean="0">
                <a:solidFill>
                  <a:srgbClr val="000000"/>
                </a:solidFill>
                <a:ea typeface="Arial" panose="020B0604020202020204" pitchFamily="34" charset="0"/>
              </a:rPr>
              <a:t>PRADA</a:t>
            </a:r>
          </a:p>
        </p:txBody>
      </p:sp>
      <p:pic>
        <p:nvPicPr>
          <p:cNvPr id="25603" name="IMG_0951.jpeg" descr="IMG_095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221288"/>
            <a:ext cx="9980612" cy="79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4" name="IMG_0953.jpeg" descr="IMG_095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488" y="484188"/>
            <a:ext cx="6254750" cy="78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5" name="IMG_0954.jpeg" descr="IMG_095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1813"/>
            <a:ext cx="5916613" cy="73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hotoPortfolio">
    <a:dk1>
      <a:srgbClr val="72675A"/>
    </a:dk1>
    <a:lt1>
      <a:srgbClr val="184472"/>
    </a:lt1>
    <a:dk2>
      <a:srgbClr val="626262"/>
    </a:dk2>
    <a:lt2>
      <a:srgbClr val="C1C1C1"/>
    </a:lt2>
    <a:accent1>
      <a:srgbClr val="95ABBF"/>
    </a:accent1>
    <a:accent2>
      <a:srgbClr val="8FAC7A"/>
    </a:accent2>
    <a:accent3>
      <a:srgbClr val="C6C190"/>
    </a:accent3>
    <a:accent4>
      <a:srgbClr val="C2B18B"/>
    </a:accent4>
    <a:accent5>
      <a:srgbClr val="D9A774"/>
    </a:accent5>
    <a:accent6>
      <a:srgbClr val="B78367"/>
    </a:accent6>
    <a:hlink>
      <a:srgbClr val="0000FF"/>
    </a:hlink>
    <a:folHlink>
      <a:srgbClr val="FF00FF"/>
    </a:folHlink>
  </a:clrScheme>
  <a:fontScheme name="PhotoPortfolio">
    <a:majorFont>
      <a:latin typeface="Baskerville"/>
      <a:ea typeface="Baskerville"/>
      <a:cs typeface="Baskerville"/>
    </a:majorFont>
    <a:minorFont>
      <a:latin typeface="Cochin"/>
      <a:ea typeface="Cochin"/>
      <a:cs typeface="Cochin"/>
    </a:minorFont>
  </a:fontScheme>
  <a:fmtScheme name="PhotoPortfol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4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95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Baskerville</vt:lpstr>
      <vt:lpstr>Helvetica Neue</vt:lpstr>
      <vt:lpstr>Cochin</vt:lpstr>
      <vt:lpstr>Times New Roman</vt:lpstr>
      <vt:lpstr>PhotoPortfolio</vt:lpstr>
      <vt:lpstr>FASHION AND HISTORY OF</vt:lpstr>
      <vt:lpstr>FASHION AND HISTORY OF</vt:lpstr>
      <vt:lpstr>France:Louis XIV.</vt:lpstr>
      <vt:lpstr>Coco Chanel</vt:lpstr>
      <vt:lpstr>Презентация PowerPoint</vt:lpstr>
      <vt:lpstr>Nicolas Guesquere</vt:lpstr>
      <vt:lpstr>Christian Dior</vt:lpstr>
      <vt:lpstr>FASHION WEEKS IN MILAN 1959</vt:lpstr>
      <vt:lpstr>PRADA</vt:lpstr>
      <vt:lpstr>VERSACE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and history of</dc:title>
  <dc:creator>8</dc:creator>
  <cp:lastModifiedBy>Admin</cp:lastModifiedBy>
  <cp:revision>10</cp:revision>
  <dcterms:modified xsi:type="dcterms:W3CDTF">2021-03-16T07:09:38Z</dcterms:modified>
</cp:coreProperties>
</file>