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70628-7BA0-B843-AD2A-1F7E09070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EBE330-A696-9244-B256-794819928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40F37-2E89-CA47-AAAA-C89B22CC9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D3F-D5BB-0744-927F-D59584535266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DAD335-0211-264A-BEE4-A4D5ED84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3921BB-C6FB-1144-A8A7-CFC4B8B1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96B-F99C-2249-92AA-6943A0AAB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166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50DB9-8436-974A-8526-7CA48733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7AC06D-EB72-D34C-BF81-C52E4921D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93EA6A-F547-594C-86B1-91D6485C5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D3F-D5BB-0744-927F-D59584535266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23981-A7F2-264F-B1B4-8CA6E068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097B-D82C-BD4A-B257-CC08EC19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96B-F99C-2249-92AA-6943A0AAB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63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CF53E9-592F-1946-BD3E-7190B5458B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CE8851-15BC-0446-ADAE-1E47C44BE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4AB6B6-45BA-6A47-8634-600194E54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D3F-D5BB-0744-927F-D59584535266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7596A3-CC81-8744-820E-C3B662B2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47E46F-A0AB-6444-8FEC-E903CBD3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96B-F99C-2249-92AA-6943A0AAB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150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76BD5D-FD7F-D246-8631-E6FA363F8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4349FC-6AD4-6D40-89A2-AE686BCB4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E40C91-F076-7446-B1DB-167B008D5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D3F-D5BB-0744-927F-D59584535266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30503-A28C-DB44-A536-F81DCE6EF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2C5183-84D3-7F41-9159-C9079DE47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96B-F99C-2249-92AA-6943A0AAB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90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09272-6BAD-FD4F-89AA-49BAECE86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AE0258-C1F3-154E-B407-53DB95072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53D50D-E1AA-8944-ADC1-B465F429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D3F-D5BB-0744-927F-D59584535266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4831-8BE5-5E44-A11A-A6D51DB6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B4E7B-A284-904A-BAE4-ACFFCE00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96B-F99C-2249-92AA-6943A0AAB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69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5AFB4-2E01-BE40-A97C-CAEAA921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0854A7-45B1-8640-9282-713B0A8C5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734563-2C50-6C40-84C9-6E17B7C9A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1C0FE5-E90F-3748-A149-655EA2CE7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D3F-D5BB-0744-927F-D59584535266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E2C5E6-EAE0-2A46-9E18-28B8C386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8F5387-7C66-4F44-8824-A3F701CF9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96B-F99C-2249-92AA-6943A0AAB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149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6D986-C6FF-374D-8383-7FFA3F860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74F83F-C2C6-C242-8FD0-9AECA6A03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A64389-CD98-7645-B45D-66347C53A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99C305-D86B-3548-A8F1-E46A2AE8F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442C83-4A6C-5C49-9C46-24AB66889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2014E7-A77B-CC4D-AD33-59A75ED1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D3F-D5BB-0744-927F-D59584535266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19240B9-DCA4-0243-97DE-A4152E219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1C2078-AA5D-0D47-AAFD-CAC2ED2CB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96B-F99C-2249-92AA-6943A0AAB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924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1A128-B1F4-EC41-8C66-A2F27610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294B8D-8CB3-A94E-9801-9F2E73388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D3F-D5BB-0744-927F-D59584535266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89CDF3-AD89-2849-A7B9-F1E1F8E5F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6A7AFC-3DCB-F14D-9CA3-E48F2BA54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96B-F99C-2249-92AA-6943A0AAB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06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5264C9-68B9-D745-B105-883A3013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D3F-D5BB-0744-927F-D59584535266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B4FE35-915A-544D-A6A6-EB77A5B96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0158E1-F42A-904E-9D9A-67458D0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96B-F99C-2249-92AA-6943A0AAB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681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7F4-099B-CA4C-B59B-342C7035F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5AD84F-0059-BF42-80E3-E18A8A606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9F324A-AEF0-F64C-B52F-E086A61FD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039784-5B2D-9F49-B7EA-B6A193944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D3F-D5BB-0744-927F-D59584535266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BEFED1-B2AB-CF48-AC05-6D88B0821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AC95C6-9A92-C14E-B681-70B83981D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96B-F99C-2249-92AA-6943A0AAB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443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14826-1D31-B14F-8945-5A6AB8150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BEEA4A5-BE87-E04A-A1D7-612137E3C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EDF37F-B15C-914A-A7CA-0638329D2B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576782-21A2-4541-B6A5-49508BCA6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D3F-D5BB-0744-927F-D59584535266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2159D6-66F4-A648-942C-38ECF44C5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217834-524B-0D41-8F5C-AD7BFF8C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296B-F99C-2249-92AA-6943A0AAB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42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4091A-15EC-3E4A-A691-8E84380AD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E7F3FC-39D5-384F-921C-1F07F5031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70606B-65EB-C84C-BB2F-FECD91DA2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6CD3F-D5BB-0744-927F-D59584535266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ACD002-6B27-EE44-B89F-FFC9F3B4D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47D53-713A-6A42-8BB9-E4FEB46D6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C296B-F99C-2249-92AA-6943A0AAB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72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AC2B8AF-0B50-114C-BBAD-B274655C3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4C00B944-634A-8E41-B42D-B3CC13293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2983508"/>
            <a:ext cx="1402080" cy="890983"/>
          </a:xfrm>
          <a:prstGeom prst="rect">
            <a:avLst/>
          </a:prstGeom>
        </p:spPr>
      </p:pic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A1EDDCF8-171E-DB42-AD70-9BBB4EDDD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8" y="-1"/>
            <a:ext cx="12225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69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3C67852-259E-394A-8483-FED6086BF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08EB691E-E519-684D-8242-0AD78464B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72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3C67852-259E-394A-8483-FED6086BF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08EB691E-E519-684D-8242-0AD78464B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69E7287-D260-8847-83DF-9EFD6FD0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34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3C67852-259E-394A-8483-FED6086BF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08EB691E-E519-684D-8242-0AD78464B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7BDF08E-04E7-BA41-B7E2-0F501DFBA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66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B613A70-E55A-EB4E-B172-B31554DC0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B61B48BC-2C98-D64F-BDFE-D5592D0B1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74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52A11A38-574B-CC47-A278-DB4DF6FDD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057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ED2748E8-D5CD-B442-B8BE-6462FB162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12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4D9E96FD-1612-2E4F-8371-7A656A199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D5A06C06-AB9A-4942-BC18-4B654AC2B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19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DED453DC-CCC0-1A4F-9E30-8FAB137C7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1FD1C47F-2F4A-6B44-910D-7F0EE5BCA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52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3C67852-259E-394A-8483-FED6086BF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D2F5EDC1-30C4-8347-A4B0-C52F21857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2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3C67852-259E-394A-8483-FED6086BF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C5024A57-DD99-754C-B3FB-1041CAD85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09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3C67852-259E-394A-8483-FED6086BF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A7D16BD0-BFC5-3345-B19B-F80FCCA2E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05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3C67852-259E-394A-8483-FED6086BF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FBC6C1AD-31CF-5B4D-A7F0-6F09EF0BF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475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12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 s</dc:creator>
  <cp:lastModifiedBy>s s</cp:lastModifiedBy>
  <cp:revision>4</cp:revision>
  <dcterms:created xsi:type="dcterms:W3CDTF">2021-01-18T15:22:44Z</dcterms:created>
  <dcterms:modified xsi:type="dcterms:W3CDTF">2021-02-18T08:18:02Z</dcterms:modified>
</cp:coreProperties>
</file>