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528" r:id="rId2"/>
  </p:sldMasterIdLst>
  <p:notesMasterIdLst>
    <p:notesMasterId r:id="rId18"/>
  </p:notesMasterIdLst>
  <p:sldIdLst>
    <p:sldId id="411" r:id="rId3"/>
    <p:sldId id="447" r:id="rId4"/>
    <p:sldId id="410" r:id="rId5"/>
    <p:sldId id="412" r:id="rId6"/>
    <p:sldId id="416" r:id="rId7"/>
    <p:sldId id="427" r:id="rId8"/>
    <p:sldId id="443" r:id="rId9"/>
    <p:sldId id="444" r:id="rId10"/>
    <p:sldId id="445" r:id="rId11"/>
    <p:sldId id="446" r:id="rId12"/>
    <p:sldId id="448" r:id="rId13"/>
    <p:sldId id="449" r:id="rId14"/>
    <p:sldId id="450" r:id="rId15"/>
    <p:sldId id="435" r:id="rId16"/>
    <p:sldId id="44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935" autoAdjust="0"/>
    <p:restoredTop sz="98993" autoAdjust="0"/>
  </p:normalViewPr>
  <p:slideViewPr>
    <p:cSldViewPr>
      <p:cViewPr varScale="1">
        <p:scale>
          <a:sx n="92" d="100"/>
          <a:sy n="92" d="100"/>
        </p:scale>
        <p:origin x="8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236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319E2A-47AE-44D1-ACE4-0A4DC6BE96AA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A7AE3E4-9F6F-41F3-812B-6C314F6F8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61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7AE3E4-9F6F-41F3-812B-6C314F6F854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216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68 w 2123"/>
                <a:gd name="T1" fmla="*/ 834 h 1696"/>
                <a:gd name="T2" fmla="*/ 532 w 2123"/>
                <a:gd name="T3" fmla="*/ 547 h 1696"/>
                <a:gd name="T4" fmla="*/ 658 w 2123"/>
                <a:gd name="T5" fmla="*/ 317 h 1696"/>
                <a:gd name="T6" fmla="*/ 907 w 2123"/>
                <a:gd name="T7" fmla="*/ 470 h 1696"/>
                <a:gd name="T8" fmla="*/ 1190 w 2123"/>
                <a:gd name="T9" fmla="*/ 695 h 1696"/>
                <a:gd name="T10" fmla="*/ 1451 w 2123"/>
                <a:gd name="T11" fmla="*/ 887 h 1696"/>
                <a:gd name="T12" fmla="*/ 1764 w 2123"/>
                <a:gd name="T13" fmla="*/ 1088 h 1696"/>
                <a:gd name="T14" fmla="*/ 1843 w 2123"/>
                <a:gd name="T15" fmla="*/ 1130 h 1696"/>
                <a:gd name="T16" fmla="*/ 1799 w 2123"/>
                <a:gd name="T17" fmla="*/ 1084 h 1696"/>
                <a:gd name="T18" fmla="*/ 1383 w 2123"/>
                <a:gd name="T19" fmla="*/ 801 h 1696"/>
                <a:gd name="T20" fmla="*/ 1064 w 2123"/>
                <a:gd name="T21" fmla="*/ 547 h 1696"/>
                <a:gd name="T22" fmla="*/ 707 w 2123"/>
                <a:gd name="T23" fmla="*/ 263 h 1696"/>
                <a:gd name="T24" fmla="*/ 979 w 2123"/>
                <a:gd name="T25" fmla="*/ 249 h 1696"/>
                <a:gd name="T26" fmla="*/ 1258 w 2123"/>
                <a:gd name="T27" fmla="*/ 254 h 1696"/>
                <a:gd name="T28" fmla="*/ 1582 w 2123"/>
                <a:gd name="T29" fmla="*/ 215 h 1696"/>
                <a:gd name="T30" fmla="*/ 2079 w 2123"/>
                <a:gd name="T31" fmla="*/ 157 h 1696"/>
                <a:gd name="T32" fmla="*/ 2031 w 2123"/>
                <a:gd name="T33" fmla="*/ 139 h 1696"/>
                <a:gd name="T34" fmla="*/ 1511 w 2123"/>
                <a:gd name="T35" fmla="*/ 206 h 1696"/>
                <a:gd name="T36" fmla="*/ 1184 w 2123"/>
                <a:gd name="T37" fmla="*/ 220 h 1696"/>
                <a:gd name="T38" fmla="*/ 743 w 2123"/>
                <a:gd name="T39" fmla="*/ 206 h 1696"/>
                <a:gd name="T40" fmla="*/ 803 w 2123"/>
                <a:gd name="T41" fmla="*/ 182 h 1696"/>
                <a:gd name="T42" fmla="*/ 1118 w 2123"/>
                <a:gd name="T43" fmla="*/ 0 h 1696"/>
                <a:gd name="T44" fmla="*/ 1064 w 2123"/>
                <a:gd name="T45" fmla="*/ 24 h 1696"/>
                <a:gd name="T46" fmla="*/ 990 w 2123"/>
                <a:gd name="T47" fmla="*/ 67 h 1696"/>
                <a:gd name="T48" fmla="*/ 839 w 2123"/>
                <a:gd name="T49" fmla="*/ 153 h 1696"/>
                <a:gd name="T50" fmla="*/ 658 w 2123"/>
                <a:gd name="T51" fmla="*/ 225 h 1696"/>
                <a:gd name="T52" fmla="*/ 622 w 2123"/>
                <a:gd name="T53" fmla="*/ 288 h 1696"/>
                <a:gd name="T54" fmla="*/ 297 w 2123"/>
                <a:gd name="T55" fmla="*/ 470 h 1696"/>
                <a:gd name="T56" fmla="*/ 0 w 2123"/>
                <a:gd name="T57" fmla="*/ 581 h 1696"/>
                <a:gd name="T58" fmla="*/ 0 w 2123"/>
                <a:gd name="T59" fmla="*/ 585 h 1696"/>
                <a:gd name="T60" fmla="*/ 0 w 2123"/>
                <a:gd name="T61" fmla="*/ 614 h 1696"/>
                <a:gd name="T62" fmla="*/ 291 w 2123"/>
                <a:gd name="T63" fmla="*/ 508 h 1696"/>
                <a:gd name="T64" fmla="*/ 580 w 2123"/>
                <a:gd name="T65" fmla="*/ 345 h 1696"/>
                <a:gd name="T66" fmla="*/ 496 w 2123"/>
                <a:gd name="T67" fmla="*/ 537 h 1696"/>
                <a:gd name="T68" fmla="*/ 514 w 2123"/>
                <a:gd name="T69" fmla="*/ 796 h 1696"/>
                <a:gd name="T70" fmla="*/ 452 w 2123"/>
                <a:gd name="T71" fmla="*/ 934 h 1696"/>
                <a:gd name="T72" fmla="*/ 321 w 2123"/>
                <a:gd name="T73" fmla="*/ 1184 h 1696"/>
                <a:gd name="T74" fmla="*/ 315 w 2123"/>
                <a:gd name="T75" fmla="*/ 1357 h 1696"/>
                <a:gd name="T76" fmla="*/ 321 w 2123"/>
                <a:gd name="T77" fmla="*/ 1357 h 1696"/>
                <a:gd name="T78" fmla="*/ 339 w 2123"/>
                <a:gd name="T79" fmla="*/ 1242 h 1696"/>
                <a:gd name="T80" fmla="*/ 568 w 2123"/>
                <a:gd name="T81" fmla="*/ 834 h 1696"/>
                <a:gd name="T82" fmla="*/ 568 w 2123"/>
                <a:gd name="T83" fmla="*/ 834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7 w 969"/>
                <a:gd name="T1" fmla="*/ 1198 h 1192"/>
                <a:gd name="T2" fmla="*/ 498 w 969"/>
                <a:gd name="T3" fmla="*/ 1204 h 1192"/>
                <a:gd name="T4" fmla="*/ 588 w 969"/>
                <a:gd name="T5" fmla="*/ 1162 h 1192"/>
                <a:gd name="T6" fmla="*/ 825 w 969"/>
                <a:gd name="T7" fmla="*/ 1097 h 1192"/>
                <a:gd name="T8" fmla="*/ 949 w 969"/>
                <a:gd name="T9" fmla="*/ 1067 h 1192"/>
                <a:gd name="T10" fmla="*/ 771 w 969"/>
                <a:gd name="T11" fmla="*/ 998 h 1192"/>
                <a:gd name="T12" fmla="*/ 564 w 969"/>
                <a:gd name="T13" fmla="*/ 961 h 1192"/>
                <a:gd name="T14" fmla="*/ 201 w 969"/>
                <a:gd name="T15" fmla="*/ 979 h 1192"/>
                <a:gd name="T16" fmla="*/ 303 w 969"/>
                <a:gd name="T17" fmla="*/ 901 h 1192"/>
                <a:gd name="T18" fmla="*/ 504 w 969"/>
                <a:gd name="T19" fmla="*/ 811 h 1192"/>
                <a:gd name="T20" fmla="*/ 706 w 969"/>
                <a:gd name="T21" fmla="*/ 679 h 1192"/>
                <a:gd name="T22" fmla="*/ 712 w 969"/>
                <a:gd name="T23" fmla="*/ 679 h 1192"/>
                <a:gd name="T24" fmla="*/ 724 w 969"/>
                <a:gd name="T25" fmla="*/ 673 h 1192"/>
                <a:gd name="T26" fmla="*/ 765 w 969"/>
                <a:gd name="T27" fmla="*/ 655 h 1192"/>
                <a:gd name="T28" fmla="*/ 789 w 969"/>
                <a:gd name="T29" fmla="*/ 649 h 1192"/>
                <a:gd name="T30" fmla="*/ 801 w 969"/>
                <a:gd name="T31" fmla="*/ 637 h 1192"/>
                <a:gd name="T32" fmla="*/ 807 w 969"/>
                <a:gd name="T33" fmla="*/ 625 h 1192"/>
                <a:gd name="T34" fmla="*/ 801 w 969"/>
                <a:gd name="T35" fmla="*/ 619 h 1192"/>
                <a:gd name="T36" fmla="*/ 795 w 969"/>
                <a:gd name="T37" fmla="*/ 607 h 1192"/>
                <a:gd name="T38" fmla="*/ 795 w 969"/>
                <a:gd name="T39" fmla="*/ 579 h 1192"/>
                <a:gd name="T40" fmla="*/ 807 w 969"/>
                <a:gd name="T41" fmla="*/ 549 h 1192"/>
                <a:gd name="T42" fmla="*/ 819 w 969"/>
                <a:gd name="T43" fmla="*/ 519 h 1192"/>
                <a:gd name="T44" fmla="*/ 837 w 969"/>
                <a:gd name="T45" fmla="*/ 489 h 1192"/>
                <a:gd name="T46" fmla="*/ 849 w 969"/>
                <a:gd name="T47" fmla="*/ 459 h 1192"/>
                <a:gd name="T48" fmla="*/ 857 w 969"/>
                <a:gd name="T49" fmla="*/ 441 h 1192"/>
                <a:gd name="T50" fmla="*/ 865 w 969"/>
                <a:gd name="T51" fmla="*/ 435 h 1192"/>
                <a:gd name="T52" fmla="*/ 865 w 969"/>
                <a:gd name="T53" fmla="*/ 351 h 1192"/>
                <a:gd name="T54" fmla="*/ 865 w 969"/>
                <a:gd name="T55" fmla="*/ 345 h 1192"/>
                <a:gd name="T56" fmla="*/ 871 w 969"/>
                <a:gd name="T57" fmla="*/ 339 h 1192"/>
                <a:gd name="T58" fmla="*/ 889 w 969"/>
                <a:gd name="T59" fmla="*/ 309 h 1192"/>
                <a:gd name="T60" fmla="*/ 901 w 969"/>
                <a:gd name="T61" fmla="*/ 273 h 1192"/>
                <a:gd name="T62" fmla="*/ 913 w 969"/>
                <a:gd name="T63" fmla="*/ 243 h 1192"/>
                <a:gd name="T64" fmla="*/ 919 w 969"/>
                <a:gd name="T65" fmla="*/ 231 h 1192"/>
                <a:gd name="T66" fmla="*/ 925 w 969"/>
                <a:gd name="T67" fmla="*/ 219 h 1192"/>
                <a:gd name="T68" fmla="*/ 943 w 969"/>
                <a:gd name="T69" fmla="*/ 173 h 1192"/>
                <a:gd name="T70" fmla="*/ 961 w 969"/>
                <a:gd name="T71" fmla="*/ 137 h 1192"/>
                <a:gd name="T72" fmla="*/ 967 w 969"/>
                <a:gd name="T73" fmla="*/ 125 h 1192"/>
                <a:gd name="T74" fmla="*/ 967 w 969"/>
                <a:gd name="T75" fmla="*/ 119 h 1192"/>
                <a:gd name="T76" fmla="*/ 985 w 969"/>
                <a:gd name="T77" fmla="*/ 0 h 1192"/>
                <a:gd name="T78" fmla="*/ 961 w 969"/>
                <a:gd name="T79" fmla="*/ 47 h 1192"/>
                <a:gd name="T80" fmla="*/ 795 w 969"/>
                <a:gd name="T81" fmla="*/ 113 h 1192"/>
                <a:gd name="T82" fmla="*/ 718 w 969"/>
                <a:gd name="T83" fmla="*/ 161 h 1192"/>
                <a:gd name="T84" fmla="*/ 468 w 969"/>
                <a:gd name="T85" fmla="*/ 237 h 1192"/>
                <a:gd name="T86" fmla="*/ 285 w 969"/>
                <a:gd name="T87" fmla="*/ 291 h 1192"/>
                <a:gd name="T88" fmla="*/ 177 w 969"/>
                <a:gd name="T89" fmla="*/ 297 h 1192"/>
                <a:gd name="T90" fmla="*/ 12 w 969"/>
                <a:gd name="T91" fmla="*/ 489 h 1192"/>
                <a:gd name="T92" fmla="*/ 0 w 969"/>
                <a:gd name="T93" fmla="*/ 513 h 1192"/>
                <a:gd name="T94" fmla="*/ 0 w 969"/>
                <a:gd name="T95" fmla="*/ 1198 h 1192"/>
                <a:gd name="T96" fmla="*/ 96 w 969"/>
                <a:gd name="T97" fmla="*/ 1192 h 1192"/>
                <a:gd name="T98" fmla="*/ 327 w 969"/>
                <a:gd name="T99" fmla="*/ 1198 h 1192"/>
                <a:gd name="T100" fmla="*/ 327 w 969"/>
                <a:gd name="T101" fmla="*/ 1198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50 w 2176"/>
                <a:gd name="T1" fmla="*/ 775 h 1505"/>
                <a:gd name="T2" fmla="*/ 1210 w 2176"/>
                <a:gd name="T3" fmla="*/ 1243 h 1505"/>
                <a:gd name="T4" fmla="*/ 972 w 2176"/>
                <a:gd name="T5" fmla="*/ 1201 h 1505"/>
                <a:gd name="T6" fmla="*/ 735 w 2176"/>
                <a:gd name="T7" fmla="*/ 1135 h 1505"/>
                <a:gd name="T8" fmla="*/ 450 w 2176"/>
                <a:gd name="T9" fmla="*/ 1117 h 1505"/>
                <a:gd name="T10" fmla="*/ 0 w 2176"/>
                <a:gd name="T11" fmla="*/ 1087 h 1505"/>
                <a:gd name="T12" fmla="*/ 30 w 2176"/>
                <a:gd name="T13" fmla="*/ 1123 h 1505"/>
                <a:gd name="T14" fmla="*/ 504 w 2176"/>
                <a:gd name="T15" fmla="*/ 1141 h 1505"/>
                <a:gd name="T16" fmla="*/ 789 w 2176"/>
                <a:gd name="T17" fmla="*/ 1195 h 1505"/>
                <a:gd name="T18" fmla="*/ 1150 w 2176"/>
                <a:gd name="T19" fmla="*/ 1313 h 1505"/>
                <a:gd name="T20" fmla="*/ 1086 w 2176"/>
                <a:gd name="T21" fmla="*/ 1331 h 1505"/>
                <a:gd name="T22" fmla="*/ 723 w 2176"/>
                <a:gd name="T23" fmla="*/ 1517 h 1505"/>
                <a:gd name="T24" fmla="*/ 777 w 2176"/>
                <a:gd name="T25" fmla="*/ 1493 h 1505"/>
                <a:gd name="T26" fmla="*/ 877 w 2176"/>
                <a:gd name="T27" fmla="*/ 1451 h 1505"/>
                <a:gd name="T28" fmla="*/ 1038 w 2176"/>
                <a:gd name="T29" fmla="*/ 1367 h 1505"/>
                <a:gd name="T30" fmla="*/ 1234 w 2176"/>
                <a:gd name="T31" fmla="*/ 1307 h 1505"/>
                <a:gd name="T32" fmla="*/ 1287 w 2176"/>
                <a:gd name="T33" fmla="*/ 1231 h 1505"/>
                <a:gd name="T34" fmla="*/ 1660 w 2176"/>
                <a:gd name="T35" fmla="*/ 1051 h 1505"/>
                <a:gd name="T36" fmla="*/ 1963 w 2176"/>
                <a:gd name="T37" fmla="*/ 961 h 1505"/>
                <a:gd name="T38" fmla="*/ 2212 w 2176"/>
                <a:gd name="T39" fmla="*/ 829 h 1505"/>
                <a:gd name="T40" fmla="*/ 1993 w 2176"/>
                <a:gd name="T41" fmla="*/ 919 h 1505"/>
                <a:gd name="T42" fmla="*/ 1684 w 2176"/>
                <a:gd name="T43" fmla="*/ 997 h 1505"/>
                <a:gd name="T44" fmla="*/ 1363 w 2176"/>
                <a:gd name="T45" fmla="*/ 1159 h 1505"/>
                <a:gd name="T46" fmla="*/ 1525 w 2176"/>
                <a:gd name="T47" fmla="*/ 913 h 1505"/>
                <a:gd name="T48" fmla="*/ 1648 w 2176"/>
                <a:gd name="T49" fmla="*/ 549 h 1505"/>
                <a:gd name="T50" fmla="*/ 1768 w 2176"/>
                <a:gd name="T51" fmla="*/ 376 h 1505"/>
                <a:gd name="T52" fmla="*/ 2011 w 2176"/>
                <a:gd name="T53" fmla="*/ 60 h 1505"/>
                <a:gd name="T54" fmla="*/ 2035 w 2176"/>
                <a:gd name="T55" fmla="*/ 0 h 1505"/>
                <a:gd name="T56" fmla="*/ 2005 w 2176"/>
                <a:gd name="T57" fmla="*/ 0 h 1505"/>
                <a:gd name="T58" fmla="*/ 1624 w 2176"/>
                <a:gd name="T59" fmla="*/ 484 h 1505"/>
                <a:gd name="T60" fmla="*/ 1501 w 2176"/>
                <a:gd name="T61" fmla="*/ 895 h 1505"/>
                <a:gd name="T62" fmla="*/ 1275 w 2176"/>
                <a:gd name="T63" fmla="*/ 1183 h 1505"/>
                <a:gd name="T64" fmla="*/ 1150 w 2176"/>
                <a:gd name="T65" fmla="*/ 913 h 1505"/>
                <a:gd name="T66" fmla="*/ 1026 w 2176"/>
                <a:gd name="T67" fmla="*/ 544 h 1505"/>
                <a:gd name="T68" fmla="*/ 901 w 2176"/>
                <a:gd name="T69" fmla="*/ 222 h 1505"/>
                <a:gd name="T70" fmla="*/ 801 w 2176"/>
                <a:gd name="T71" fmla="*/ 0 h 1505"/>
                <a:gd name="T72" fmla="*/ 765 w 2176"/>
                <a:gd name="T73" fmla="*/ 0 h 1505"/>
                <a:gd name="T74" fmla="*/ 919 w 2176"/>
                <a:gd name="T75" fmla="*/ 358 h 1505"/>
                <a:gd name="T76" fmla="*/ 1050 w 2176"/>
                <a:gd name="T77" fmla="*/ 775 h 1505"/>
                <a:gd name="T78" fmla="*/ 1050 w 2176"/>
                <a:gd name="T79" fmla="*/ 775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5 w 813"/>
                <a:gd name="T1" fmla="*/ 568 h 804"/>
                <a:gd name="T2" fmla="*/ 333 w 813"/>
                <a:gd name="T3" fmla="*/ 442 h 804"/>
                <a:gd name="T4" fmla="*/ 654 w 813"/>
                <a:gd name="T5" fmla="*/ 220 h 804"/>
                <a:gd name="T6" fmla="*/ 825 w 813"/>
                <a:gd name="T7" fmla="*/ 0 h 804"/>
                <a:gd name="T8" fmla="*/ 687 w 813"/>
                <a:gd name="T9" fmla="*/ 150 h 804"/>
                <a:gd name="T10" fmla="*/ 148 w 813"/>
                <a:gd name="T11" fmla="*/ 508 h 804"/>
                <a:gd name="T12" fmla="*/ 0 w 813"/>
                <a:gd name="T13" fmla="*/ 740 h 804"/>
                <a:gd name="T14" fmla="*/ 0 w 813"/>
                <a:gd name="T15" fmla="*/ 812 h 804"/>
                <a:gd name="T16" fmla="*/ 165 w 813"/>
                <a:gd name="T17" fmla="*/ 568 h 804"/>
                <a:gd name="T18" fmla="*/ 165 w 813"/>
                <a:gd name="T19" fmla="*/ 568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8 w 759"/>
                <a:gd name="T1" fmla="*/ 66 h 107"/>
                <a:gd name="T2" fmla="*/ 771 w 759"/>
                <a:gd name="T3" fmla="*/ 0 h 107"/>
                <a:gd name="T4" fmla="*/ 504 w 759"/>
                <a:gd name="T5" fmla="*/ 36 h 107"/>
                <a:gd name="T6" fmla="*/ 142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8 w 759"/>
                <a:gd name="T15" fmla="*/ 66 h 107"/>
                <a:gd name="T16" fmla="*/ 468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11 w 3169"/>
                <a:gd name="T1" fmla="*/ 243 h 743"/>
                <a:gd name="T2" fmla="*/ 1762 w 3169"/>
                <a:gd name="T3" fmla="*/ 237 h 743"/>
                <a:gd name="T4" fmla="*/ 2123 w 3169"/>
                <a:gd name="T5" fmla="*/ 255 h 743"/>
                <a:gd name="T6" fmla="*/ 2545 w 3169"/>
                <a:gd name="T7" fmla="*/ 237 h 743"/>
                <a:gd name="T8" fmla="*/ 3221 w 3169"/>
                <a:gd name="T9" fmla="*/ 208 h 743"/>
                <a:gd name="T10" fmla="*/ 3167 w 3169"/>
                <a:gd name="T11" fmla="*/ 190 h 743"/>
                <a:gd name="T12" fmla="*/ 2462 w 3169"/>
                <a:gd name="T13" fmla="*/ 225 h 743"/>
                <a:gd name="T14" fmla="*/ 2035 w 3169"/>
                <a:gd name="T15" fmla="*/ 225 h 743"/>
                <a:gd name="T16" fmla="*/ 1483 w 3169"/>
                <a:gd name="T17" fmla="*/ 190 h 743"/>
                <a:gd name="T18" fmla="*/ 1567 w 3169"/>
                <a:gd name="T19" fmla="*/ 168 h 743"/>
                <a:gd name="T20" fmla="*/ 2071 w 3169"/>
                <a:gd name="T21" fmla="*/ 0 h 743"/>
                <a:gd name="T22" fmla="*/ 1993 w 3169"/>
                <a:gd name="T23" fmla="*/ 24 h 743"/>
                <a:gd name="T24" fmla="*/ 1868 w 3169"/>
                <a:gd name="T25" fmla="*/ 66 h 743"/>
                <a:gd name="T26" fmla="*/ 1630 w 3169"/>
                <a:gd name="T27" fmla="*/ 138 h 743"/>
                <a:gd name="T28" fmla="*/ 1362 w 3169"/>
                <a:gd name="T29" fmla="*/ 202 h 743"/>
                <a:gd name="T30" fmla="*/ 1288 w 3169"/>
                <a:gd name="T31" fmla="*/ 255 h 743"/>
                <a:gd name="T32" fmla="*/ 777 w 3169"/>
                <a:gd name="T33" fmla="*/ 417 h 743"/>
                <a:gd name="T34" fmla="*/ 339 w 3169"/>
                <a:gd name="T35" fmla="*/ 507 h 743"/>
                <a:gd name="T36" fmla="*/ 0 w 3169"/>
                <a:gd name="T37" fmla="*/ 625 h 743"/>
                <a:gd name="T38" fmla="*/ 303 w 3169"/>
                <a:gd name="T39" fmla="*/ 543 h 743"/>
                <a:gd name="T40" fmla="*/ 747 w 3169"/>
                <a:gd name="T41" fmla="*/ 453 h 743"/>
                <a:gd name="T42" fmla="*/ 1198 w 3169"/>
                <a:gd name="T43" fmla="*/ 315 h 743"/>
                <a:gd name="T44" fmla="*/ 997 w 3169"/>
                <a:gd name="T45" fmla="*/ 495 h 743"/>
                <a:gd name="T46" fmla="*/ 883 w 3169"/>
                <a:gd name="T47" fmla="*/ 751 h 743"/>
                <a:gd name="T48" fmla="*/ 877 w 3169"/>
                <a:gd name="T49" fmla="*/ 751 h 743"/>
                <a:gd name="T50" fmla="*/ 949 w 3169"/>
                <a:gd name="T51" fmla="*/ 751 h 743"/>
                <a:gd name="T52" fmla="*/ 1038 w 3169"/>
                <a:gd name="T53" fmla="*/ 501 h 743"/>
                <a:gd name="T54" fmla="*/ 1317 w 3169"/>
                <a:gd name="T55" fmla="*/ 285 h 743"/>
                <a:gd name="T56" fmla="*/ 1555 w 3169"/>
                <a:gd name="T57" fmla="*/ 453 h 743"/>
                <a:gd name="T58" fmla="*/ 1798 w 3169"/>
                <a:gd name="T59" fmla="*/ 685 h 743"/>
                <a:gd name="T60" fmla="*/ 1886 w 3169"/>
                <a:gd name="T61" fmla="*/ 751 h 743"/>
                <a:gd name="T62" fmla="*/ 1951 w 3169"/>
                <a:gd name="T63" fmla="*/ 751 h 743"/>
                <a:gd name="T64" fmla="*/ 1720 w 3169"/>
                <a:gd name="T65" fmla="*/ 531 h 743"/>
                <a:gd name="T66" fmla="*/ 1411 w 3169"/>
                <a:gd name="T67" fmla="*/ 243 h 743"/>
                <a:gd name="T68" fmla="*/ 1411 w 3169"/>
                <a:gd name="T69" fmla="*/ 243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74 w 2153"/>
                <a:gd name="T1" fmla="*/ 859 h 1930"/>
                <a:gd name="T2" fmla="*/ 1969 w 2153"/>
                <a:gd name="T3" fmla="*/ 1027 h 1930"/>
                <a:gd name="T4" fmla="*/ 2087 w 2153"/>
                <a:gd name="T5" fmla="*/ 1176 h 1930"/>
                <a:gd name="T6" fmla="*/ 2153 w 2153"/>
                <a:gd name="T7" fmla="*/ 1258 h 1930"/>
                <a:gd name="T8" fmla="*/ 2189 w 2153"/>
                <a:gd name="T9" fmla="*/ 1306 h 1930"/>
                <a:gd name="T10" fmla="*/ 1921 w 2153"/>
                <a:gd name="T11" fmla="*/ 985 h 1930"/>
                <a:gd name="T12" fmla="*/ 1892 w 2153"/>
                <a:gd name="T13" fmla="*/ 937 h 1930"/>
                <a:gd name="T14" fmla="*/ 1812 w 2153"/>
                <a:gd name="T15" fmla="*/ 1252 h 1930"/>
                <a:gd name="T16" fmla="*/ 1798 w 2153"/>
                <a:gd name="T17" fmla="*/ 1498 h 1930"/>
                <a:gd name="T18" fmla="*/ 1850 w 2153"/>
                <a:gd name="T19" fmla="*/ 1922 h 1930"/>
                <a:gd name="T20" fmla="*/ 1819 w 2153"/>
                <a:gd name="T21" fmla="*/ 1946 h 1930"/>
                <a:gd name="T22" fmla="*/ 1774 w 2153"/>
                <a:gd name="T23" fmla="*/ 1546 h 1930"/>
                <a:gd name="T24" fmla="*/ 1756 w 2153"/>
                <a:gd name="T25" fmla="*/ 1300 h 1930"/>
                <a:gd name="T26" fmla="*/ 1792 w 2153"/>
                <a:gd name="T27" fmla="*/ 1093 h 1930"/>
                <a:gd name="T28" fmla="*/ 1798 w 2153"/>
                <a:gd name="T29" fmla="*/ 883 h 1930"/>
                <a:gd name="T30" fmla="*/ 1288 w 2153"/>
                <a:gd name="T31" fmla="*/ 1015 h 1930"/>
                <a:gd name="T32" fmla="*/ 837 w 2153"/>
                <a:gd name="T33" fmla="*/ 1140 h 1930"/>
                <a:gd name="T34" fmla="*/ 327 w 2153"/>
                <a:gd name="T35" fmla="*/ 1324 h 1930"/>
                <a:gd name="T36" fmla="*/ 18 w 2153"/>
                <a:gd name="T37" fmla="*/ 1432 h 1930"/>
                <a:gd name="T38" fmla="*/ 315 w 2153"/>
                <a:gd name="T39" fmla="*/ 1294 h 1930"/>
                <a:gd name="T40" fmla="*/ 694 w 2153"/>
                <a:gd name="T41" fmla="*/ 1152 h 1930"/>
                <a:gd name="T42" fmla="*/ 1038 w 2153"/>
                <a:gd name="T43" fmla="*/ 1045 h 1930"/>
                <a:gd name="T44" fmla="*/ 1435 w 2153"/>
                <a:gd name="T45" fmla="*/ 937 h 1930"/>
                <a:gd name="T46" fmla="*/ 1720 w 2153"/>
                <a:gd name="T47" fmla="*/ 823 h 1930"/>
                <a:gd name="T48" fmla="*/ 1357 w 2153"/>
                <a:gd name="T49" fmla="*/ 627 h 1930"/>
                <a:gd name="T50" fmla="*/ 877 w 2153"/>
                <a:gd name="T51" fmla="*/ 519 h 1930"/>
                <a:gd name="T52" fmla="*/ 231 w 2153"/>
                <a:gd name="T53" fmla="*/ 161 h 1930"/>
                <a:gd name="T54" fmla="*/ 0 w 2153"/>
                <a:gd name="T55" fmla="*/ 83 h 1930"/>
                <a:gd name="T56" fmla="*/ 333 w 2153"/>
                <a:gd name="T57" fmla="*/ 179 h 1930"/>
                <a:gd name="T58" fmla="*/ 724 w 2153"/>
                <a:gd name="T59" fmla="*/ 387 h 1930"/>
                <a:gd name="T60" fmla="*/ 949 w 2153"/>
                <a:gd name="T61" fmla="*/ 495 h 1930"/>
                <a:gd name="T62" fmla="*/ 1375 w 2153"/>
                <a:gd name="T63" fmla="*/ 597 h 1930"/>
                <a:gd name="T64" fmla="*/ 1678 w 2153"/>
                <a:gd name="T65" fmla="*/ 751 h 1930"/>
                <a:gd name="T66" fmla="*/ 1447 w 2153"/>
                <a:gd name="T67" fmla="*/ 465 h 1930"/>
                <a:gd name="T68" fmla="*/ 1306 w 2153"/>
                <a:gd name="T69" fmla="*/ 191 h 1930"/>
                <a:gd name="T70" fmla="*/ 1174 w 2153"/>
                <a:gd name="T71" fmla="*/ 0 h 1930"/>
                <a:gd name="T72" fmla="*/ 1363 w 2153"/>
                <a:gd name="T73" fmla="*/ 215 h 1930"/>
                <a:gd name="T74" fmla="*/ 1513 w 2153"/>
                <a:gd name="T75" fmla="*/ 489 h 1930"/>
                <a:gd name="T76" fmla="*/ 1774 w 2153"/>
                <a:gd name="T77" fmla="*/ 811 h 1930"/>
                <a:gd name="T78" fmla="*/ 1874 w 2153"/>
                <a:gd name="T79" fmla="*/ 859 h 1930"/>
                <a:gd name="T80" fmla="*/ 1874 w 2153"/>
                <a:gd name="T81" fmla="*/ 859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A8B50-D6FE-4425-B0B5-3607B9802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26188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54EC5-E21D-43F1-8305-2863A4842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877818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61832-CC35-41B9-87B5-3DE88CA0D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240345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0C2AE-EB86-421F-AA85-6CB47A29B30A}" type="datetimeFigureOut">
              <a:rPr lang="ru-RU"/>
              <a:pPr>
                <a:defRPr/>
              </a:pPr>
              <a:t>28.03.2019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946BB-09A1-4288-AED4-F5171B934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425873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B77D0-5EF0-49BF-B762-C8E067749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057043"/>
      </p:ext>
    </p:extLst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006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00600" y="4038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5801B-7E70-4B3A-AFAD-134E9F072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522683"/>
      </p:ext>
    </p:extLst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68 w 2123"/>
                <a:gd name="T1" fmla="*/ 834 h 1696"/>
                <a:gd name="T2" fmla="*/ 532 w 2123"/>
                <a:gd name="T3" fmla="*/ 547 h 1696"/>
                <a:gd name="T4" fmla="*/ 658 w 2123"/>
                <a:gd name="T5" fmla="*/ 317 h 1696"/>
                <a:gd name="T6" fmla="*/ 907 w 2123"/>
                <a:gd name="T7" fmla="*/ 470 h 1696"/>
                <a:gd name="T8" fmla="*/ 1190 w 2123"/>
                <a:gd name="T9" fmla="*/ 695 h 1696"/>
                <a:gd name="T10" fmla="*/ 1451 w 2123"/>
                <a:gd name="T11" fmla="*/ 887 h 1696"/>
                <a:gd name="T12" fmla="*/ 1764 w 2123"/>
                <a:gd name="T13" fmla="*/ 1088 h 1696"/>
                <a:gd name="T14" fmla="*/ 1843 w 2123"/>
                <a:gd name="T15" fmla="*/ 1130 h 1696"/>
                <a:gd name="T16" fmla="*/ 1799 w 2123"/>
                <a:gd name="T17" fmla="*/ 1084 h 1696"/>
                <a:gd name="T18" fmla="*/ 1383 w 2123"/>
                <a:gd name="T19" fmla="*/ 801 h 1696"/>
                <a:gd name="T20" fmla="*/ 1064 w 2123"/>
                <a:gd name="T21" fmla="*/ 547 h 1696"/>
                <a:gd name="T22" fmla="*/ 707 w 2123"/>
                <a:gd name="T23" fmla="*/ 263 h 1696"/>
                <a:gd name="T24" fmla="*/ 979 w 2123"/>
                <a:gd name="T25" fmla="*/ 249 h 1696"/>
                <a:gd name="T26" fmla="*/ 1258 w 2123"/>
                <a:gd name="T27" fmla="*/ 254 h 1696"/>
                <a:gd name="T28" fmla="*/ 1582 w 2123"/>
                <a:gd name="T29" fmla="*/ 215 h 1696"/>
                <a:gd name="T30" fmla="*/ 2079 w 2123"/>
                <a:gd name="T31" fmla="*/ 157 h 1696"/>
                <a:gd name="T32" fmla="*/ 2031 w 2123"/>
                <a:gd name="T33" fmla="*/ 139 h 1696"/>
                <a:gd name="T34" fmla="*/ 1511 w 2123"/>
                <a:gd name="T35" fmla="*/ 206 h 1696"/>
                <a:gd name="T36" fmla="*/ 1184 w 2123"/>
                <a:gd name="T37" fmla="*/ 220 h 1696"/>
                <a:gd name="T38" fmla="*/ 743 w 2123"/>
                <a:gd name="T39" fmla="*/ 206 h 1696"/>
                <a:gd name="T40" fmla="*/ 803 w 2123"/>
                <a:gd name="T41" fmla="*/ 182 h 1696"/>
                <a:gd name="T42" fmla="*/ 1118 w 2123"/>
                <a:gd name="T43" fmla="*/ 0 h 1696"/>
                <a:gd name="T44" fmla="*/ 1064 w 2123"/>
                <a:gd name="T45" fmla="*/ 24 h 1696"/>
                <a:gd name="T46" fmla="*/ 990 w 2123"/>
                <a:gd name="T47" fmla="*/ 67 h 1696"/>
                <a:gd name="T48" fmla="*/ 839 w 2123"/>
                <a:gd name="T49" fmla="*/ 153 h 1696"/>
                <a:gd name="T50" fmla="*/ 658 w 2123"/>
                <a:gd name="T51" fmla="*/ 225 h 1696"/>
                <a:gd name="T52" fmla="*/ 622 w 2123"/>
                <a:gd name="T53" fmla="*/ 288 h 1696"/>
                <a:gd name="T54" fmla="*/ 297 w 2123"/>
                <a:gd name="T55" fmla="*/ 470 h 1696"/>
                <a:gd name="T56" fmla="*/ 0 w 2123"/>
                <a:gd name="T57" fmla="*/ 581 h 1696"/>
                <a:gd name="T58" fmla="*/ 0 w 2123"/>
                <a:gd name="T59" fmla="*/ 585 h 1696"/>
                <a:gd name="T60" fmla="*/ 0 w 2123"/>
                <a:gd name="T61" fmla="*/ 614 h 1696"/>
                <a:gd name="T62" fmla="*/ 291 w 2123"/>
                <a:gd name="T63" fmla="*/ 508 h 1696"/>
                <a:gd name="T64" fmla="*/ 580 w 2123"/>
                <a:gd name="T65" fmla="*/ 345 h 1696"/>
                <a:gd name="T66" fmla="*/ 496 w 2123"/>
                <a:gd name="T67" fmla="*/ 537 h 1696"/>
                <a:gd name="T68" fmla="*/ 514 w 2123"/>
                <a:gd name="T69" fmla="*/ 796 h 1696"/>
                <a:gd name="T70" fmla="*/ 452 w 2123"/>
                <a:gd name="T71" fmla="*/ 934 h 1696"/>
                <a:gd name="T72" fmla="*/ 321 w 2123"/>
                <a:gd name="T73" fmla="*/ 1184 h 1696"/>
                <a:gd name="T74" fmla="*/ 315 w 2123"/>
                <a:gd name="T75" fmla="*/ 1357 h 1696"/>
                <a:gd name="T76" fmla="*/ 321 w 2123"/>
                <a:gd name="T77" fmla="*/ 1357 h 1696"/>
                <a:gd name="T78" fmla="*/ 339 w 2123"/>
                <a:gd name="T79" fmla="*/ 1242 h 1696"/>
                <a:gd name="T80" fmla="*/ 568 w 2123"/>
                <a:gd name="T81" fmla="*/ 834 h 1696"/>
                <a:gd name="T82" fmla="*/ 568 w 2123"/>
                <a:gd name="T83" fmla="*/ 834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7 w 969"/>
                <a:gd name="T1" fmla="*/ 1198 h 1192"/>
                <a:gd name="T2" fmla="*/ 498 w 969"/>
                <a:gd name="T3" fmla="*/ 1204 h 1192"/>
                <a:gd name="T4" fmla="*/ 588 w 969"/>
                <a:gd name="T5" fmla="*/ 1162 h 1192"/>
                <a:gd name="T6" fmla="*/ 825 w 969"/>
                <a:gd name="T7" fmla="*/ 1097 h 1192"/>
                <a:gd name="T8" fmla="*/ 949 w 969"/>
                <a:gd name="T9" fmla="*/ 1067 h 1192"/>
                <a:gd name="T10" fmla="*/ 771 w 969"/>
                <a:gd name="T11" fmla="*/ 998 h 1192"/>
                <a:gd name="T12" fmla="*/ 564 w 969"/>
                <a:gd name="T13" fmla="*/ 961 h 1192"/>
                <a:gd name="T14" fmla="*/ 201 w 969"/>
                <a:gd name="T15" fmla="*/ 979 h 1192"/>
                <a:gd name="T16" fmla="*/ 303 w 969"/>
                <a:gd name="T17" fmla="*/ 901 h 1192"/>
                <a:gd name="T18" fmla="*/ 504 w 969"/>
                <a:gd name="T19" fmla="*/ 811 h 1192"/>
                <a:gd name="T20" fmla="*/ 706 w 969"/>
                <a:gd name="T21" fmla="*/ 679 h 1192"/>
                <a:gd name="T22" fmla="*/ 712 w 969"/>
                <a:gd name="T23" fmla="*/ 679 h 1192"/>
                <a:gd name="T24" fmla="*/ 724 w 969"/>
                <a:gd name="T25" fmla="*/ 673 h 1192"/>
                <a:gd name="T26" fmla="*/ 765 w 969"/>
                <a:gd name="T27" fmla="*/ 655 h 1192"/>
                <a:gd name="T28" fmla="*/ 789 w 969"/>
                <a:gd name="T29" fmla="*/ 649 h 1192"/>
                <a:gd name="T30" fmla="*/ 801 w 969"/>
                <a:gd name="T31" fmla="*/ 637 h 1192"/>
                <a:gd name="T32" fmla="*/ 807 w 969"/>
                <a:gd name="T33" fmla="*/ 625 h 1192"/>
                <a:gd name="T34" fmla="*/ 801 w 969"/>
                <a:gd name="T35" fmla="*/ 619 h 1192"/>
                <a:gd name="T36" fmla="*/ 795 w 969"/>
                <a:gd name="T37" fmla="*/ 607 h 1192"/>
                <a:gd name="T38" fmla="*/ 795 w 969"/>
                <a:gd name="T39" fmla="*/ 579 h 1192"/>
                <a:gd name="T40" fmla="*/ 807 w 969"/>
                <a:gd name="T41" fmla="*/ 549 h 1192"/>
                <a:gd name="T42" fmla="*/ 819 w 969"/>
                <a:gd name="T43" fmla="*/ 519 h 1192"/>
                <a:gd name="T44" fmla="*/ 837 w 969"/>
                <a:gd name="T45" fmla="*/ 489 h 1192"/>
                <a:gd name="T46" fmla="*/ 849 w 969"/>
                <a:gd name="T47" fmla="*/ 459 h 1192"/>
                <a:gd name="T48" fmla="*/ 857 w 969"/>
                <a:gd name="T49" fmla="*/ 441 h 1192"/>
                <a:gd name="T50" fmla="*/ 865 w 969"/>
                <a:gd name="T51" fmla="*/ 435 h 1192"/>
                <a:gd name="T52" fmla="*/ 865 w 969"/>
                <a:gd name="T53" fmla="*/ 351 h 1192"/>
                <a:gd name="T54" fmla="*/ 865 w 969"/>
                <a:gd name="T55" fmla="*/ 345 h 1192"/>
                <a:gd name="T56" fmla="*/ 871 w 969"/>
                <a:gd name="T57" fmla="*/ 339 h 1192"/>
                <a:gd name="T58" fmla="*/ 889 w 969"/>
                <a:gd name="T59" fmla="*/ 309 h 1192"/>
                <a:gd name="T60" fmla="*/ 901 w 969"/>
                <a:gd name="T61" fmla="*/ 273 h 1192"/>
                <a:gd name="T62" fmla="*/ 913 w 969"/>
                <a:gd name="T63" fmla="*/ 243 h 1192"/>
                <a:gd name="T64" fmla="*/ 919 w 969"/>
                <a:gd name="T65" fmla="*/ 231 h 1192"/>
                <a:gd name="T66" fmla="*/ 925 w 969"/>
                <a:gd name="T67" fmla="*/ 219 h 1192"/>
                <a:gd name="T68" fmla="*/ 943 w 969"/>
                <a:gd name="T69" fmla="*/ 173 h 1192"/>
                <a:gd name="T70" fmla="*/ 961 w 969"/>
                <a:gd name="T71" fmla="*/ 137 h 1192"/>
                <a:gd name="T72" fmla="*/ 967 w 969"/>
                <a:gd name="T73" fmla="*/ 125 h 1192"/>
                <a:gd name="T74" fmla="*/ 967 w 969"/>
                <a:gd name="T75" fmla="*/ 119 h 1192"/>
                <a:gd name="T76" fmla="*/ 985 w 969"/>
                <a:gd name="T77" fmla="*/ 0 h 1192"/>
                <a:gd name="T78" fmla="*/ 961 w 969"/>
                <a:gd name="T79" fmla="*/ 47 h 1192"/>
                <a:gd name="T80" fmla="*/ 795 w 969"/>
                <a:gd name="T81" fmla="*/ 113 h 1192"/>
                <a:gd name="T82" fmla="*/ 718 w 969"/>
                <a:gd name="T83" fmla="*/ 161 h 1192"/>
                <a:gd name="T84" fmla="*/ 468 w 969"/>
                <a:gd name="T85" fmla="*/ 237 h 1192"/>
                <a:gd name="T86" fmla="*/ 285 w 969"/>
                <a:gd name="T87" fmla="*/ 291 h 1192"/>
                <a:gd name="T88" fmla="*/ 177 w 969"/>
                <a:gd name="T89" fmla="*/ 297 h 1192"/>
                <a:gd name="T90" fmla="*/ 12 w 969"/>
                <a:gd name="T91" fmla="*/ 489 h 1192"/>
                <a:gd name="T92" fmla="*/ 0 w 969"/>
                <a:gd name="T93" fmla="*/ 513 h 1192"/>
                <a:gd name="T94" fmla="*/ 0 w 969"/>
                <a:gd name="T95" fmla="*/ 1198 h 1192"/>
                <a:gd name="T96" fmla="*/ 96 w 969"/>
                <a:gd name="T97" fmla="*/ 1192 h 1192"/>
                <a:gd name="T98" fmla="*/ 327 w 969"/>
                <a:gd name="T99" fmla="*/ 1198 h 1192"/>
                <a:gd name="T100" fmla="*/ 327 w 969"/>
                <a:gd name="T101" fmla="*/ 1198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50 w 2176"/>
                <a:gd name="T1" fmla="*/ 775 h 1505"/>
                <a:gd name="T2" fmla="*/ 1210 w 2176"/>
                <a:gd name="T3" fmla="*/ 1243 h 1505"/>
                <a:gd name="T4" fmla="*/ 972 w 2176"/>
                <a:gd name="T5" fmla="*/ 1201 h 1505"/>
                <a:gd name="T6" fmla="*/ 735 w 2176"/>
                <a:gd name="T7" fmla="*/ 1135 h 1505"/>
                <a:gd name="T8" fmla="*/ 450 w 2176"/>
                <a:gd name="T9" fmla="*/ 1117 h 1505"/>
                <a:gd name="T10" fmla="*/ 0 w 2176"/>
                <a:gd name="T11" fmla="*/ 1087 h 1505"/>
                <a:gd name="T12" fmla="*/ 30 w 2176"/>
                <a:gd name="T13" fmla="*/ 1123 h 1505"/>
                <a:gd name="T14" fmla="*/ 504 w 2176"/>
                <a:gd name="T15" fmla="*/ 1141 h 1505"/>
                <a:gd name="T16" fmla="*/ 789 w 2176"/>
                <a:gd name="T17" fmla="*/ 1195 h 1505"/>
                <a:gd name="T18" fmla="*/ 1150 w 2176"/>
                <a:gd name="T19" fmla="*/ 1313 h 1505"/>
                <a:gd name="T20" fmla="*/ 1086 w 2176"/>
                <a:gd name="T21" fmla="*/ 1331 h 1505"/>
                <a:gd name="T22" fmla="*/ 723 w 2176"/>
                <a:gd name="T23" fmla="*/ 1517 h 1505"/>
                <a:gd name="T24" fmla="*/ 777 w 2176"/>
                <a:gd name="T25" fmla="*/ 1493 h 1505"/>
                <a:gd name="T26" fmla="*/ 877 w 2176"/>
                <a:gd name="T27" fmla="*/ 1451 h 1505"/>
                <a:gd name="T28" fmla="*/ 1038 w 2176"/>
                <a:gd name="T29" fmla="*/ 1367 h 1505"/>
                <a:gd name="T30" fmla="*/ 1234 w 2176"/>
                <a:gd name="T31" fmla="*/ 1307 h 1505"/>
                <a:gd name="T32" fmla="*/ 1287 w 2176"/>
                <a:gd name="T33" fmla="*/ 1231 h 1505"/>
                <a:gd name="T34" fmla="*/ 1660 w 2176"/>
                <a:gd name="T35" fmla="*/ 1051 h 1505"/>
                <a:gd name="T36" fmla="*/ 1963 w 2176"/>
                <a:gd name="T37" fmla="*/ 961 h 1505"/>
                <a:gd name="T38" fmla="*/ 2212 w 2176"/>
                <a:gd name="T39" fmla="*/ 829 h 1505"/>
                <a:gd name="T40" fmla="*/ 1993 w 2176"/>
                <a:gd name="T41" fmla="*/ 919 h 1505"/>
                <a:gd name="T42" fmla="*/ 1684 w 2176"/>
                <a:gd name="T43" fmla="*/ 997 h 1505"/>
                <a:gd name="T44" fmla="*/ 1363 w 2176"/>
                <a:gd name="T45" fmla="*/ 1159 h 1505"/>
                <a:gd name="T46" fmla="*/ 1525 w 2176"/>
                <a:gd name="T47" fmla="*/ 913 h 1505"/>
                <a:gd name="T48" fmla="*/ 1648 w 2176"/>
                <a:gd name="T49" fmla="*/ 549 h 1505"/>
                <a:gd name="T50" fmla="*/ 1768 w 2176"/>
                <a:gd name="T51" fmla="*/ 376 h 1505"/>
                <a:gd name="T52" fmla="*/ 2011 w 2176"/>
                <a:gd name="T53" fmla="*/ 60 h 1505"/>
                <a:gd name="T54" fmla="*/ 2035 w 2176"/>
                <a:gd name="T55" fmla="*/ 0 h 1505"/>
                <a:gd name="T56" fmla="*/ 2005 w 2176"/>
                <a:gd name="T57" fmla="*/ 0 h 1505"/>
                <a:gd name="T58" fmla="*/ 1624 w 2176"/>
                <a:gd name="T59" fmla="*/ 484 h 1505"/>
                <a:gd name="T60" fmla="*/ 1501 w 2176"/>
                <a:gd name="T61" fmla="*/ 895 h 1505"/>
                <a:gd name="T62" fmla="*/ 1275 w 2176"/>
                <a:gd name="T63" fmla="*/ 1183 h 1505"/>
                <a:gd name="T64" fmla="*/ 1150 w 2176"/>
                <a:gd name="T65" fmla="*/ 913 h 1505"/>
                <a:gd name="T66" fmla="*/ 1026 w 2176"/>
                <a:gd name="T67" fmla="*/ 544 h 1505"/>
                <a:gd name="T68" fmla="*/ 901 w 2176"/>
                <a:gd name="T69" fmla="*/ 222 h 1505"/>
                <a:gd name="T70" fmla="*/ 801 w 2176"/>
                <a:gd name="T71" fmla="*/ 0 h 1505"/>
                <a:gd name="T72" fmla="*/ 765 w 2176"/>
                <a:gd name="T73" fmla="*/ 0 h 1505"/>
                <a:gd name="T74" fmla="*/ 919 w 2176"/>
                <a:gd name="T75" fmla="*/ 358 h 1505"/>
                <a:gd name="T76" fmla="*/ 1050 w 2176"/>
                <a:gd name="T77" fmla="*/ 775 h 1505"/>
                <a:gd name="T78" fmla="*/ 1050 w 2176"/>
                <a:gd name="T79" fmla="*/ 775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5 w 813"/>
                <a:gd name="T1" fmla="*/ 568 h 804"/>
                <a:gd name="T2" fmla="*/ 333 w 813"/>
                <a:gd name="T3" fmla="*/ 442 h 804"/>
                <a:gd name="T4" fmla="*/ 654 w 813"/>
                <a:gd name="T5" fmla="*/ 220 h 804"/>
                <a:gd name="T6" fmla="*/ 825 w 813"/>
                <a:gd name="T7" fmla="*/ 0 h 804"/>
                <a:gd name="T8" fmla="*/ 687 w 813"/>
                <a:gd name="T9" fmla="*/ 150 h 804"/>
                <a:gd name="T10" fmla="*/ 148 w 813"/>
                <a:gd name="T11" fmla="*/ 508 h 804"/>
                <a:gd name="T12" fmla="*/ 0 w 813"/>
                <a:gd name="T13" fmla="*/ 740 h 804"/>
                <a:gd name="T14" fmla="*/ 0 w 813"/>
                <a:gd name="T15" fmla="*/ 812 h 804"/>
                <a:gd name="T16" fmla="*/ 165 w 813"/>
                <a:gd name="T17" fmla="*/ 568 h 804"/>
                <a:gd name="T18" fmla="*/ 165 w 813"/>
                <a:gd name="T19" fmla="*/ 568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8 w 759"/>
                <a:gd name="T1" fmla="*/ 66 h 107"/>
                <a:gd name="T2" fmla="*/ 771 w 759"/>
                <a:gd name="T3" fmla="*/ 0 h 107"/>
                <a:gd name="T4" fmla="*/ 504 w 759"/>
                <a:gd name="T5" fmla="*/ 36 h 107"/>
                <a:gd name="T6" fmla="*/ 142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8 w 759"/>
                <a:gd name="T15" fmla="*/ 66 h 107"/>
                <a:gd name="T16" fmla="*/ 468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11 w 3169"/>
                <a:gd name="T1" fmla="*/ 243 h 743"/>
                <a:gd name="T2" fmla="*/ 1762 w 3169"/>
                <a:gd name="T3" fmla="*/ 237 h 743"/>
                <a:gd name="T4" fmla="*/ 2123 w 3169"/>
                <a:gd name="T5" fmla="*/ 255 h 743"/>
                <a:gd name="T6" fmla="*/ 2545 w 3169"/>
                <a:gd name="T7" fmla="*/ 237 h 743"/>
                <a:gd name="T8" fmla="*/ 3221 w 3169"/>
                <a:gd name="T9" fmla="*/ 208 h 743"/>
                <a:gd name="T10" fmla="*/ 3167 w 3169"/>
                <a:gd name="T11" fmla="*/ 190 h 743"/>
                <a:gd name="T12" fmla="*/ 2462 w 3169"/>
                <a:gd name="T13" fmla="*/ 225 h 743"/>
                <a:gd name="T14" fmla="*/ 2035 w 3169"/>
                <a:gd name="T15" fmla="*/ 225 h 743"/>
                <a:gd name="T16" fmla="*/ 1483 w 3169"/>
                <a:gd name="T17" fmla="*/ 190 h 743"/>
                <a:gd name="T18" fmla="*/ 1567 w 3169"/>
                <a:gd name="T19" fmla="*/ 168 h 743"/>
                <a:gd name="T20" fmla="*/ 2071 w 3169"/>
                <a:gd name="T21" fmla="*/ 0 h 743"/>
                <a:gd name="T22" fmla="*/ 1993 w 3169"/>
                <a:gd name="T23" fmla="*/ 24 h 743"/>
                <a:gd name="T24" fmla="*/ 1868 w 3169"/>
                <a:gd name="T25" fmla="*/ 66 h 743"/>
                <a:gd name="T26" fmla="*/ 1630 w 3169"/>
                <a:gd name="T27" fmla="*/ 138 h 743"/>
                <a:gd name="T28" fmla="*/ 1362 w 3169"/>
                <a:gd name="T29" fmla="*/ 202 h 743"/>
                <a:gd name="T30" fmla="*/ 1288 w 3169"/>
                <a:gd name="T31" fmla="*/ 255 h 743"/>
                <a:gd name="T32" fmla="*/ 777 w 3169"/>
                <a:gd name="T33" fmla="*/ 417 h 743"/>
                <a:gd name="T34" fmla="*/ 339 w 3169"/>
                <a:gd name="T35" fmla="*/ 507 h 743"/>
                <a:gd name="T36" fmla="*/ 0 w 3169"/>
                <a:gd name="T37" fmla="*/ 625 h 743"/>
                <a:gd name="T38" fmla="*/ 303 w 3169"/>
                <a:gd name="T39" fmla="*/ 543 h 743"/>
                <a:gd name="T40" fmla="*/ 747 w 3169"/>
                <a:gd name="T41" fmla="*/ 453 h 743"/>
                <a:gd name="T42" fmla="*/ 1198 w 3169"/>
                <a:gd name="T43" fmla="*/ 315 h 743"/>
                <a:gd name="T44" fmla="*/ 997 w 3169"/>
                <a:gd name="T45" fmla="*/ 495 h 743"/>
                <a:gd name="T46" fmla="*/ 883 w 3169"/>
                <a:gd name="T47" fmla="*/ 751 h 743"/>
                <a:gd name="T48" fmla="*/ 877 w 3169"/>
                <a:gd name="T49" fmla="*/ 751 h 743"/>
                <a:gd name="T50" fmla="*/ 949 w 3169"/>
                <a:gd name="T51" fmla="*/ 751 h 743"/>
                <a:gd name="T52" fmla="*/ 1038 w 3169"/>
                <a:gd name="T53" fmla="*/ 501 h 743"/>
                <a:gd name="T54" fmla="*/ 1317 w 3169"/>
                <a:gd name="T55" fmla="*/ 285 h 743"/>
                <a:gd name="T56" fmla="*/ 1555 w 3169"/>
                <a:gd name="T57" fmla="*/ 453 h 743"/>
                <a:gd name="T58" fmla="*/ 1798 w 3169"/>
                <a:gd name="T59" fmla="*/ 685 h 743"/>
                <a:gd name="T60" fmla="*/ 1886 w 3169"/>
                <a:gd name="T61" fmla="*/ 751 h 743"/>
                <a:gd name="T62" fmla="*/ 1951 w 3169"/>
                <a:gd name="T63" fmla="*/ 751 h 743"/>
                <a:gd name="T64" fmla="*/ 1720 w 3169"/>
                <a:gd name="T65" fmla="*/ 531 h 743"/>
                <a:gd name="T66" fmla="*/ 1411 w 3169"/>
                <a:gd name="T67" fmla="*/ 243 h 743"/>
                <a:gd name="T68" fmla="*/ 1411 w 3169"/>
                <a:gd name="T69" fmla="*/ 243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prstClr val="white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prstClr val="white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74 w 2153"/>
                <a:gd name="T1" fmla="*/ 859 h 1930"/>
                <a:gd name="T2" fmla="*/ 1969 w 2153"/>
                <a:gd name="T3" fmla="*/ 1027 h 1930"/>
                <a:gd name="T4" fmla="*/ 2087 w 2153"/>
                <a:gd name="T5" fmla="*/ 1176 h 1930"/>
                <a:gd name="T6" fmla="*/ 2153 w 2153"/>
                <a:gd name="T7" fmla="*/ 1258 h 1930"/>
                <a:gd name="T8" fmla="*/ 2189 w 2153"/>
                <a:gd name="T9" fmla="*/ 1306 h 1930"/>
                <a:gd name="T10" fmla="*/ 1921 w 2153"/>
                <a:gd name="T11" fmla="*/ 985 h 1930"/>
                <a:gd name="T12" fmla="*/ 1892 w 2153"/>
                <a:gd name="T13" fmla="*/ 937 h 1930"/>
                <a:gd name="T14" fmla="*/ 1812 w 2153"/>
                <a:gd name="T15" fmla="*/ 1252 h 1930"/>
                <a:gd name="T16" fmla="*/ 1798 w 2153"/>
                <a:gd name="T17" fmla="*/ 1498 h 1930"/>
                <a:gd name="T18" fmla="*/ 1850 w 2153"/>
                <a:gd name="T19" fmla="*/ 1922 h 1930"/>
                <a:gd name="T20" fmla="*/ 1819 w 2153"/>
                <a:gd name="T21" fmla="*/ 1946 h 1930"/>
                <a:gd name="T22" fmla="*/ 1774 w 2153"/>
                <a:gd name="T23" fmla="*/ 1546 h 1930"/>
                <a:gd name="T24" fmla="*/ 1756 w 2153"/>
                <a:gd name="T25" fmla="*/ 1300 h 1930"/>
                <a:gd name="T26" fmla="*/ 1792 w 2153"/>
                <a:gd name="T27" fmla="*/ 1093 h 1930"/>
                <a:gd name="T28" fmla="*/ 1798 w 2153"/>
                <a:gd name="T29" fmla="*/ 883 h 1930"/>
                <a:gd name="T30" fmla="*/ 1288 w 2153"/>
                <a:gd name="T31" fmla="*/ 1015 h 1930"/>
                <a:gd name="T32" fmla="*/ 837 w 2153"/>
                <a:gd name="T33" fmla="*/ 1140 h 1930"/>
                <a:gd name="T34" fmla="*/ 327 w 2153"/>
                <a:gd name="T35" fmla="*/ 1324 h 1930"/>
                <a:gd name="T36" fmla="*/ 18 w 2153"/>
                <a:gd name="T37" fmla="*/ 1432 h 1930"/>
                <a:gd name="T38" fmla="*/ 315 w 2153"/>
                <a:gd name="T39" fmla="*/ 1294 h 1930"/>
                <a:gd name="T40" fmla="*/ 694 w 2153"/>
                <a:gd name="T41" fmla="*/ 1152 h 1930"/>
                <a:gd name="T42" fmla="*/ 1038 w 2153"/>
                <a:gd name="T43" fmla="*/ 1045 h 1930"/>
                <a:gd name="T44" fmla="*/ 1435 w 2153"/>
                <a:gd name="T45" fmla="*/ 937 h 1930"/>
                <a:gd name="T46" fmla="*/ 1720 w 2153"/>
                <a:gd name="T47" fmla="*/ 823 h 1930"/>
                <a:gd name="T48" fmla="*/ 1357 w 2153"/>
                <a:gd name="T49" fmla="*/ 627 h 1930"/>
                <a:gd name="T50" fmla="*/ 877 w 2153"/>
                <a:gd name="T51" fmla="*/ 519 h 1930"/>
                <a:gd name="T52" fmla="*/ 231 w 2153"/>
                <a:gd name="T53" fmla="*/ 161 h 1930"/>
                <a:gd name="T54" fmla="*/ 0 w 2153"/>
                <a:gd name="T55" fmla="*/ 83 h 1930"/>
                <a:gd name="T56" fmla="*/ 333 w 2153"/>
                <a:gd name="T57" fmla="*/ 179 h 1930"/>
                <a:gd name="T58" fmla="*/ 724 w 2153"/>
                <a:gd name="T59" fmla="*/ 387 h 1930"/>
                <a:gd name="T60" fmla="*/ 949 w 2153"/>
                <a:gd name="T61" fmla="*/ 495 h 1930"/>
                <a:gd name="T62" fmla="*/ 1375 w 2153"/>
                <a:gd name="T63" fmla="*/ 597 h 1930"/>
                <a:gd name="T64" fmla="*/ 1678 w 2153"/>
                <a:gd name="T65" fmla="*/ 751 h 1930"/>
                <a:gd name="T66" fmla="*/ 1447 w 2153"/>
                <a:gd name="T67" fmla="*/ 465 h 1930"/>
                <a:gd name="T68" fmla="*/ 1306 w 2153"/>
                <a:gd name="T69" fmla="*/ 191 h 1930"/>
                <a:gd name="T70" fmla="*/ 1174 w 2153"/>
                <a:gd name="T71" fmla="*/ 0 h 1930"/>
                <a:gd name="T72" fmla="*/ 1363 w 2153"/>
                <a:gd name="T73" fmla="*/ 215 h 1930"/>
                <a:gd name="T74" fmla="*/ 1513 w 2153"/>
                <a:gd name="T75" fmla="*/ 489 h 1930"/>
                <a:gd name="T76" fmla="*/ 1774 w 2153"/>
                <a:gd name="T77" fmla="*/ 811 h 1930"/>
                <a:gd name="T78" fmla="*/ 1874 w 2153"/>
                <a:gd name="T79" fmla="*/ 859 h 1930"/>
                <a:gd name="T80" fmla="*/ 1874 w 2153"/>
                <a:gd name="T81" fmla="*/ 859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A8B50-D6FE-4425-B0B5-3607B9802CF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57449"/>
      </p:ext>
    </p:extLst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1F633-3399-4BF2-9E1D-7F2CF1EE779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24455"/>
      </p:ext>
    </p:extLst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95084-6E5E-4062-8061-D49D8427E10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98982"/>
      </p:ext>
    </p:extLst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AD3A1-712A-44D1-91CA-8EC76EB5D31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03160"/>
      </p:ext>
    </p:extLst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49870-283E-4BEF-8FC5-E03A84454E5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384385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1F633-3399-4BF2-9E1D-7F2CF1EE7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214336"/>
      </p:ext>
    </p:extLst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4AD68-2D49-42EF-B6EA-7BDFA66C8A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37666"/>
      </p:ext>
    </p:extLst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2207-259B-48E7-AE22-AB154A27063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71094"/>
      </p:ext>
    </p:extLst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AA85F-E9D7-4FB1-884C-428F06FF7EB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551342"/>
      </p:ext>
    </p:extLst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6918B-5EA6-4FE7-B2D9-0732333766A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22478"/>
      </p:ext>
    </p:extLst>
  </p:cSld>
  <p:clrMapOvr>
    <a:masterClrMapping/>
  </p:clrMapOvr>
  <p:transition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54EC5-E21D-43F1-8305-2863A48423F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407420"/>
      </p:ext>
    </p:extLst>
  </p:cSld>
  <p:clrMapOvr>
    <a:masterClrMapping/>
  </p:clrMapOvr>
  <p:transition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61832-CC35-41B9-87B5-3DE88CA0DCE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45809"/>
      </p:ext>
    </p:extLst>
  </p:cSld>
  <p:clrMapOvr>
    <a:masterClrMapping/>
  </p:clrMapOvr>
  <p:transition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0C2AE-EB86-421F-AA85-6CB47A29B30A}" type="datetimeFigureOut">
              <a:rPr lang="ru-RU">
                <a:solidFill>
                  <a:prstClr val="white"/>
                </a:solidFill>
              </a:rPr>
              <a:pPr>
                <a:defRPr/>
              </a:pPr>
              <a:t>28.03.2019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946BB-09A1-4288-AED4-F5171B9340AE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659355"/>
      </p:ext>
    </p:extLst>
  </p:cSld>
  <p:clrMapOvr>
    <a:masterClrMapping/>
  </p:clrMapOvr>
  <p:transition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B77D0-5EF0-49BF-B762-C8E067749F2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4829"/>
      </p:ext>
    </p:extLst>
  </p:cSld>
  <p:clrMapOvr>
    <a:masterClrMapping/>
  </p:clrMapOvr>
  <p:transition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006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00600" y="4038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5801B-7E70-4B3A-AFAD-134E9F07237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18487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95084-6E5E-4062-8061-D49D8427E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206237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AD3A1-712A-44D1-91CA-8EC76EB5D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99428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49870-283E-4BEF-8FC5-E03A84454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378323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4AD68-2D49-42EF-B6EA-7BDFA66C8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269349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2207-259B-48E7-AE22-AB154A270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27731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AA85F-E9D7-4FB1-884C-428F06FF7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253805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6918B-5EA6-4FE7-B2D9-073233376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788979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68 w 2123"/>
                <a:gd name="T1" fmla="*/ 834 h 1696"/>
                <a:gd name="T2" fmla="*/ 532 w 2123"/>
                <a:gd name="T3" fmla="*/ 547 h 1696"/>
                <a:gd name="T4" fmla="*/ 658 w 2123"/>
                <a:gd name="T5" fmla="*/ 317 h 1696"/>
                <a:gd name="T6" fmla="*/ 907 w 2123"/>
                <a:gd name="T7" fmla="*/ 470 h 1696"/>
                <a:gd name="T8" fmla="*/ 1190 w 2123"/>
                <a:gd name="T9" fmla="*/ 695 h 1696"/>
                <a:gd name="T10" fmla="*/ 1451 w 2123"/>
                <a:gd name="T11" fmla="*/ 887 h 1696"/>
                <a:gd name="T12" fmla="*/ 1764 w 2123"/>
                <a:gd name="T13" fmla="*/ 1088 h 1696"/>
                <a:gd name="T14" fmla="*/ 1843 w 2123"/>
                <a:gd name="T15" fmla="*/ 1130 h 1696"/>
                <a:gd name="T16" fmla="*/ 1799 w 2123"/>
                <a:gd name="T17" fmla="*/ 1084 h 1696"/>
                <a:gd name="T18" fmla="*/ 1383 w 2123"/>
                <a:gd name="T19" fmla="*/ 801 h 1696"/>
                <a:gd name="T20" fmla="*/ 1064 w 2123"/>
                <a:gd name="T21" fmla="*/ 547 h 1696"/>
                <a:gd name="T22" fmla="*/ 707 w 2123"/>
                <a:gd name="T23" fmla="*/ 263 h 1696"/>
                <a:gd name="T24" fmla="*/ 979 w 2123"/>
                <a:gd name="T25" fmla="*/ 249 h 1696"/>
                <a:gd name="T26" fmla="*/ 1258 w 2123"/>
                <a:gd name="T27" fmla="*/ 254 h 1696"/>
                <a:gd name="T28" fmla="*/ 1582 w 2123"/>
                <a:gd name="T29" fmla="*/ 215 h 1696"/>
                <a:gd name="T30" fmla="*/ 2079 w 2123"/>
                <a:gd name="T31" fmla="*/ 157 h 1696"/>
                <a:gd name="T32" fmla="*/ 2031 w 2123"/>
                <a:gd name="T33" fmla="*/ 139 h 1696"/>
                <a:gd name="T34" fmla="*/ 1511 w 2123"/>
                <a:gd name="T35" fmla="*/ 206 h 1696"/>
                <a:gd name="T36" fmla="*/ 1184 w 2123"/>
                <a:gd name="T37" fmla="*/ 220 h 1696"/>
                <a:gd name="T38" fmla="*/ 743 w 2123"/>
                <a:gd name="T39" fmla="*/ 206 h 1696"/>
                <a:gd name="T40" fmla="*/ 803 w 2123"/>
                <a:gd name="T41" fmla="*/ 182 h 1696"/>
                <a:gd name="T42" fmla="*/ 1118 w 2123"/>
                <a:gd name="T43" fmla="*/ 0 h 1696"/>
                <a:gd name="T44" fmla="*/ 1064 w 2123"/>
                <a:gd name="T45" fmla="*/ 24 h 1696"/>
                <a:gd name="T46" fmla="*/ 990 w 2123"/>
                <a:gd name="T47" fmla="*/ 67 h 1696"/>
                <a:gd name="T48" fmla="*/ 839 w 2123"/>
                <a:gd name="T49" fmla="*/ 153 h 1696"/>
                <a:gd name="T50" fmla="*/ 658 w 2123"/>
                <a:gd name="T51" fmla="*/ 225 h 1696"/>
                <a:gd name="T52" fmla="*/ 622 w 2123"/>
                <a:gd name="T53" fmla="*/ 288 h 1696"/>
                <a:gd name="T54" fmla="*/ 297 w 2123"/>
                <a:gd name="T55" fmla="*/ 470 h 1696"/>
                <a:gd name="T56" fmla="*/ 0 w 2123"/>
                <a:gd name="T57" fmla="*/ 581 h 1696"/>
                <a:gd name="T58" fmla="*/ 0 w 2123"/>
                <a:gd name="T59" fmla="*/ 585 h 1696"/>
                <a:gd name="T60" fmla="*/ 0 w 2123"/>
                <a:gd name="T61" fmla="*/ 614 h 1696"/>
                <a:gd name="T62" fmla="*/ 291 w 2123"/>
                <a:gd name="T63" fmla="*/ 508 h 1696"/>
                <a:gd name="T64" fmla="*/ 580 w 2123"/>
                <a:gd name="T65" fmla="*/ 345 h 1696"/>
                <a:gd name="T66" fmla="*/ 496 w 2123"/>
                <a:gd name="T67" fmla="*/ 537 h 1696"/>
                <a:gd name="T68" fmla="*/ 514 w 2123"/>
                <a:gd name="T69" fmla="*/ 796 h 1696"/>
                <a:gd name="T70" fmla="*/ 452 w 2123"/>
                <a:gd name="T71" fmla="*/ 934 h 1696"/>
                <a:gd name="T72" fmla="*/ 321 w 2123"/>
                <a:gd name="T73" fmla="*/ 1184 h 1696"/>
                <a:gd name="T74" fmla="*/ 315 w 2123"/>
                <a:gd name="T75" fmla="*/ 1357 h 1696"/>
                <a:gd name="T76" fmla="*/ 321 w 2123"/>
                <a:gd name="T77" fmla="*/ 1357 h 1696"/>
                <a:gd name="T78" fmla="*/ 339 w 2123"/>
                <a:gd name="T79" fmla="*/ 1242 h 1696"/>
                <a:gd name="T80" fmla="*/ 568 w 2123"/>
                <a:gd name="T81" fmla="*/ 834 h 1696"/>
                <a:gd name="T82" fmla="*/ 568 w 2123"/>
                <a:gd name="T83" fmla="*/ 834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7 w 969"/>
                <a:gd name="T1" fmla="*/ 1198 h 1192"/>
                <a:gd name="T2" fmla="*/ 498 w 969"/>
                <a:gd name="T3" fmla="*/ 1204 h 1192"/>
                <a:gd name="T4" fmla="*/ 588 w 969"/>
                <a:gd name="T5" fmla="*/ 1162 h 1192"/>
                <a:gd name="T6" fmla="*/ 825 w 969"/>
                <a:gd name="T7" fmla="*/ 1097 h 1192"/>
                <a:gd name="T8" fmla="*/ 949 w 969"/>
                <a:gd name="T9" fmla="*/ 1067 h 1192"/>
                <a:gd name="T10" fmla="*/ 771 w 969"/>
                <a:gd name="T11" fmla="*/ 998 h 1192"/>
                <a:gd name="T12" fmla="*/ 564 w 969"/>
                <a:gd name="T13" fmla="*/ 961 h 1192"/>
                <a:gd name="T14" fmla="*/ 201 w 969"/>
                <a:gd name="T15" fmla="*/ 979 h 1192"/>
                <a:gd name="T16" fmla="*/ 303 w 969"/>
                <a:gd name="T17" fmla="*/ 901 h 1192"/>
                <a:gd name="T18" fmla="*/ 504 w 969"/>
                <a:gd name="T19" fmla="*/ 811 h 1192"/>
                <a:gd name="T20" fmla="*/ 706 w 969"/>
                <a:gd name="T21" fmla="*/ 679 h 1192"/>
                <a:gd name="T22" fmla="*/ 712 w 969"/>
                <a:gd name="T23" fmla="*/ 679 h 1192"/>
                <a:gd name="T24" fmla="*/ 724 w 969"/>
                <a:gd name="T25" fmla="*/ 673 h 1192"/>
                <a:gd name="T26" fmla="*/ 765 w 969"/>
                <a:gd name="T27" fmla="*/ 655 h 1192"/>
                <a:gd name="T28" fmla="*/ 789 w 969"/>
                <a:gd name="T29" fmla="*/ 649 h 1192"/>
                <a:gd name="T30" fmla="*/ 801 w 969"/>
                <a:gd name="T31" fmla="*/ 637 h 1192"/>
                <a:gd name="T32" fmla="*/ 807 w 969"/>
                <a:gd name="T33" fmla="*/ 625 h 1192"/>
                <a:gd name="T34" fmla="*/ 801 w 969"/>
                <a:gd name="T35" fmla="*/ 619 h 1192"/>
                <a:gd name="T36" fmla="*/ 795 w 969"/>
                <a:gd name="T37" fmla="*/ 607 h 1192"/>
                <a:gd name="T38" fmla="*/ 795 w 969"/>
                <a:gd name="T39" fmla="*/ 579 h 1192"/>
                <a:gd name="T40" fmla="*/ 807 w 969"/>
                <a:gd name="T41" fmla="*/ 549 h 1192"/>
                <a:gd name="T42" fmla="*/ 819 w 969"/>
                <a:gd name="T43" fmla="*/ 519 h 1192"/>
                <a:gd name="T44" fmla="*/ 837 w 969"/>
                <a:gd name="T45" fmla="*/ 489 h 1192"/>
                <a:gd name="T46" fmla="*/ 849 w 969"/>
                <a:gd name="T47" fmla="*/ 459 h 1192"/>
                <a:gd name="T48" fmla="*/ 857 w 969"/>
                <a:gd name="T49" fmla="*/ 441 h 1192"/>
                <a:gd name="T50" fmla="*/ 865 w 969"/>
                <a:gd name="T51" fmla="*/ 435 h 1192"/>
                <a:gd name="T52" fmla="*/ 865 w 969"/>
                <a:gd name="T53" fmla="*/ 351 h 1192"/>
                <a:gd name="T54" fmla="*/ 865 w 969"/>
                <a:gd name="T55" fmla="*/ 345 h 1192"/>
                <a:gd name="T56" fmla="*/ 871 w 969"/>
                <a:gd name="T57" fmla="*/ 339 h 1192"/>
                <a:gd name="T58" fmla="*/ 889 w 969"/>
                <a:gd name="T59" fmla="*/ 309 h 1192"/>
                <a:gd name="T60" fmla="*/ 901 w 969"/>
                <a:gd name="T61" fmla="*/ 273 h 1192"/>
                <a:gd name="T62" fmla="*/ 913 w 969"/>
                <a:gd name="T63" fmla="*/ 243 h 1192"/>
                <a:gd name="T64" fmla="*/ 919 w 969"/>
                <a:gd name="T65" fmla="*/ 231 h 1192"/>
                <a:gd name="T66" fmla="*/ 925 w 969"/>
                <a:gd name="T67" fmla="*/ 219 h 1192"/>
                <a:gd name="T68" fmla="*/ 943 w 969"/>
                <a:gd name="T69" fmla="*/ 173 h 1192"/>
                <a:gd name="T70" fmla="*/ 961 w 969"/>
                <a:gd name="T71" fmla="*/ 137 h 1192"/>
                <a:gd name="T72" fmla="*/ 967 w 969"/>
                <a:gd name="T73" fmla="*/ 125 h 1192"/>
                <a:gd name="T74" fmla="*/ 967 w 969"/>
                <a:gd name="T75" fmla="*/ 119 h 1192"/>
                <a:gd name="T76" fmla="*/ 985 w 969"/>
                <a:gd name="T77" fmla="*/ 0 h 1192"/>
                <a:gd name="T78" fmla="*/ 961 w 969"/>
                <a:gd name="T79" fmla="*/ 47 h 1192"/>
                <a:gd name="T80" fmla="*/ 795 w 969"/>
                <a:gd name="T81" fmla="*/ 113 h 1192"/>
                <a:gd name="T82" fmla="*/ 718 w 969"/>
                <a:gd name="T83" fmla="*/ 161 h 1192"/>
                <a:gd name="T84" fmla="*/ 468 w 969"/>
                <a:gd name="T85" fmla="*/ 237 h 1192"/>
                <a:gd name="T86" fmla="*/ 285 w 969"/>
                <a:gd name="T87" fmla="*/ 291 h 1192"/>
                <a:gd name="T88" fmla="*/ 177 w 969"/>
                <a:gd name="T89" fmla="*/ 297 h 1192"/>
                <a:gd name="T90" fmla="*/ 12 w 969"/>
                <a:gd name="T91" fmla="*/ 489 h 1192"/>
                <a:gd name="T92" fmla="*/ 0 w 969"/>
                <a:gd name="T93" fmla="*/ 513 h 1192"/>
                <a:gd name="T94" fmla="*/ 0 w 969"/>
                <a:gd name="T95" fmla="*/ 1198 h 1192"/>
                <a:gd name="T96" fmla="*/ 96 w 969"/>
                <a:gd name="T97" fmla="*/ 1192 h 1192"/>
                <a:gd name="T98" fmla="*/ 327 w 969"/>
                <a:gd name="T99" fmla="*/ 1198 h 1192"/>
                <a:gd name="T100" fmla="*/ 327 w 969"/>
                <a:gd name="T101" fmla="*/ 1198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50 w 2176"/>
                <a:gd name="T1" fmla="*/ 775 h 1505"/>
                <a:gd name="T2" fmla="*/ 1210 w 2176"/>
                <a:gd name="T3" fmla="*/ 1243 h 1505"/>
                <a:gd name="T4" fmla="*/ 972 w 2176"/>
                <a:gd name="T5" fmla="*/ 1201 h 1505"/>
                <a:gd name="T6" fmla="*/ 735 w 2176"/>
                <a:gd name="T7" fmla="*/ 1135 h 1505"/>
                <a:gd name="T8" fmla="*/ 450 w 2176"/>
                <a:gd name="T9" fmla="*/ 1117 h 1505"/>
                <a:gd name="T10" fmla="*/ 0 w 2176"/>
                <a:gd name="T11" fmla="*/ 1087 h 1505"/>
                <a:gd name="T12" fmla="*/ 30 w 2176"/>
                <a:gd name="T13" fmla="*/ 1123 h 1505"/>
                <a:gd name="T14" fmla="*/ 504 w 2176"/>
                <a:gd name="T15" fmla="*/ 1141 h 1505"/>
                <a:gd name="T16" fmla="*/ 789 w 2176"/>
                <a:gd name="T17" fmla="*/ 1195 h 1505"/>
                <a:gd name="T18" fmla="*/ 1150 w 2176"/>
                <a:gd name="T19" fmla="*/ 1313 h 1505"/>
                <a:gd name="T20" fmla="*/ 1086 w 2176"/>
                <a:gd name="T21" fmla="*/ 1331 h 1505"/>
                <a:gd name="T22" fmla="*/ 723 w 2176"/>
                <a:gd name="T23" fmla="*/ 1517 h 1505"/>
                <a:gd name="T24" fmla="*/ 777 w 2176"/>
                <a:gd name="T25" fmla="*/ 1493 h 1505"/>
                <a:gd name="T26" fmla="*/ 877 w 2176"/>
                <a:gd name="T27" fmla="*/ 1451 h 1505"/>
                <a:gd name="T28" fmla="*/ 1038 w 2176"/>
                <a:gd name="T29" fmla="*/ 1367 h 1505"/>
                <a:gd name="T30" fmla="*/ 1234 w 2176"/>
                <a:gd name="T31" fmla="*/ 1307 h 1505"/>
                <a:gd name="T32" fmla="*/ 1287 w 2176"/>
                <a:gd name="T33" fmla="*/ 1231 h 1505"/>
                <a:gd name="T34" fmla="*/ 1660 w 2176"/>
                <a:gd name="T35" fmla="*/ 1051 h 1505"/>
                <a:gd name="T36" fmla="*/ 1963 w 2176"/>
                <a:gd name="T37" fmla="*/ 961 h 1505"/>
                <a:gd name="T38" fmla="*/ 2212 w 2176"/>
                <a:gd name="T39" fmla="*/ 829 h 1505"/>
                <a:gd name="T40" fmla="*/ 1993 w 2176"/>
                <a:gd name="T41" fmla="*/ 919 h 1505"/>
                <a:gd name="T42" fmla="*/ 1684 w 2176"/>
                <a:gd name="T43" fmla="*/ 997 h 1505"/>
                <a:gd name="T44" fmla="*/ 1363 w 2176"/>
                <a:gd name="T45" fmla="*/ 1159 h 1505"/>
                <a:gd name="T46" fmla="*/ 1525 w 2176"/>
                <a:gd name="T47" fmla="*/ 913 h 1505"/>
                <a:gd name="T48" fmla="*/ 1648 w 2176"/>
                <a:gd name="T49" fmla="*/ 549 h 1505"/>
                <a:gd name="T50" fmla="*/ 1768 w 2176"/>
                <a:gd name="T51" fmla="*/ 376 h 1505"/>
                <a:gd name="T52" fmla="*/ 2011 w 2176"/>
                <a:gd name="T53" fmla="*/ 60 h 1505"/>
                <a:gd name="T54" fmla="*/ 2035 w 2176"/>
                <a:gd name="T55" fmla="*/ 0 h 1505"/>
                <a:gd name="T56" fmla="*/ 2005 w 2176"/>
                <a:gd name="T57" fmla="*/ 0 h 1505"/>
                <a:gd name="T58" fmla="*/ 1624 w 2176"/>
                <a:gd name="T59" fmla="*/ 484 h 1505"/>
                <a:gd name="T60" fmla="*/ 1501 w 2176"/>
                <a:gd name="T61" fmla="*/ 895 h 1505"/>
                <a:gd name="T62" fmla="*/ 1275 w 2176"/>
                <a:gd name="T63" fmla="*/ 1183 h 1505"/>
                <a:gd name="T64" fmla="*/ 1150 w 2176"/>
                <a:gd name="T65" fmla="*/ 913 h 1505"/>
                <a:gd name="T66" fmla="*/ 1026 w 2176"/>
                <a:gd name="T67" fmla="*/ 544 h 1505"/>
                <a:gd name="T68" fmla="*/ 901 w 2176"/>
                <a:gd name="T69" fmla="*/ 222 h 1505"/>
                <a:gd name="T70" fmla="*/ 801 w 2176"/>
                <a:gd name="T71" fmla="*/ 0 h 1505"/>
                <a:gd name="T72" fmla="*/ 765 w 2176"/>
                <a:gd name="T73" fmla="*/ 0 h 1505"/>
                <a:gd name="T74" fmla="*/ 919 w 2176"/>
                <a:gd name="T75" fmla="*/ 358 h 1505"/>
                <a:gd name="T76" fmla="*/ 1050 w 2176"/>
                <a:gd name="T77" fmla="*/ 775 h 1505"/>
                <a:gd name="T78" fmla="*/ 1050 w 2176"/>
                <a:gd name="T79" fmla="*/ 775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5 w 813"/>
                <a:gd name="T1" fmla="*/ 568 h 804"/>
                <a:gd name="T2" fmla="*/ 333 w 813"/>
                <a:gd name="T3" fmla="*/ 442 h 804"/>
                <a:gd name="T4" fmla="*/ 654 w 813"/>
                <a:gd name="T5" fmla="*/ 220 h 804"/>
                <a:gd name="T6" fmla="*/ 825 w 813"/>
                <a:gd name="T7" fmla="*/ 0 h 804"/>
                <a:gd name="T8" fmla="*/ 687 w 813"/>
                <a:gd name="T9" fmla="*/ 150 h 804"/>
                <a:gd name="T10" fmla="*/ 148 w 813"/>
                <a:gd name="T11" fmla="*/ 508 h 804"/>
                <a:gd name="T12" fmla="*/ 0 w 813"/>
                <a:gd name="T13" fmla="*/ 740 h 804"/>
                <a:gd name="T14" fmla="*/ 0 w 813"/>
                <a:gd name="T15" fmla="*/ 812 h 804"/>
                <a:gd name="T16" fmla="*/ 165 w 813"/>
                <a:gd name="T17" fmla="*/ 568 h 804"/>
                <a:gd name="T18" fmla="*/ 165 w 813"/>
                <a:gd name="T19" fmla="*/ 568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8 w 759"/>
                <a:gd name="T1" fmla="*/ 66 h 107"/>
                <a:gd name="T2" fmla="*/ 771 w 759"/>
                <a:gd name="T3" fmla="*/ 0 h 107"/>
                <a:gd name="T4" fmla="*/ 504 w 759"/>
                <a:gd name="T5" fmla="*/ 36 h 107"/>
                <a:gd name="T6" fmla="*/ 142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8 w 759"/>
                <a:gd name="T15" fmla="*/ 66 h 107"/>
                <a:gd name="T16" fmla="*/ 468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11 w 3169"/>
                <a:gd name="T1" fmla="*/ 243 h 743"/>
                <a:gd name="T2" fmla="*/ 1762 w 3169"/>
                <a:gd name="T3" fmla="*/ 237 h 743"/>
                <a:gd name="T4" fmla="*/ 2123 w 3169"/>
                <a:gd name="T5" fmla="*/ 255 h 743"/>
                <a:gd name="T6" fmla="*/ 2545 w 3169"/>
                <a:gd name="T7" fmla="*/ 237 h 743"/>
                <a:gd name="T8" fmla="*/ 3221 w 3169"/>
                <a:gd name="T9" fmla="*/ 208 h 743"/>
                <a:gd name="T10" fmla="*/ 3167 w 3169"/>
                <a:gd name="T11" fmla="*/ 190 h 743"/>
                <a:gd name="T12" fmla="*/ 2462 w 3169"/>
                <a:gd name="T13" fmla="*/ 225 h 743"/>
                <a:gd name="T14" fmla="*/ 2035 w 3169"/>
                <a:gd name="T15" fmla="*/ 225 h 743"/>
                <a:gd name="T16" fmla="*/ 1483 w 3169"/>
                <a:gd name="T17" fmla="*/ 190 h 743"/>
                <a:gd name="T18" fmla="*/ 1567 w 3169"/>
                <a:gd name="T19" fmla="*/ 168 h 743"/>
                <a:gd name="T20" fmla="*/ 2071 w 3169"/>
                <a:gd name="T21" fmla="*/ 0 h 743"/>
                <a:gd name="T22" fmla="*/ 1993 w 3169"/>
                <a:gd name="T23" fmla="*/ 24 h 743"/>
                <a:gd name="T24" fmla="*/ 1868 w 3169"/>
                <a:gd name="T25" fmla="*/ 66 h 743"/>
                <a:gd name="T26" fmla="*/ 1630 w 3169"/>
                <a:gd name="T27" fmla="*/ 138 h 743"/>
                <a:gd name="T28" fmla="*/ 1362 w 3169"/>
                <a:gd name="T29" fmla="*/ 202 h 743"/>
                <a:gd name="T30" fmla="*/ 1288 w 3169"/>
                <a:gd name="T31" fmla="*/ 255 h 743"/>
                <a:gd name="T32" fmla="*/ 777 w 3169"/>
                <a:gd name="T33" fmla="*/ 417 h 743"/>
                <a:gd name="T34" fmla="*/ 339 w 3169"/>
                <a:gd name="T35" fmla="*/ 507 h 743"/>
                <a:gd name="T36" fmla="*/ 0 w 3169"/>
                <a:gd name="T37" fmla="*/ 625 h 743"/>
                <a:gd name="T38" fmla="*/ 303 w 3169"/>
                <a:gd name="T39" fmla="*/ 543 h 743"/>
                <a:gd name="T40" fmla="*/ 747 w 3169"/>
                <a:gd name="T41" fmla="*/ 453 h 743"/>
                <a:gd name="T42" fmla="*/ 1198 w 3169"/>
                <a:gd name="T43" fmla="*/ 315 h 743"/>
                <a:gd name="T44" fmla="*/ 997 w 3169"/>
                <a:gd name="T45" fmla="*/ 495 h 743"/>
                <a:gd name="T46" fmla="*/ 883 w 3169"/>
                <a:gd name="T47" fmla="*/ 751 h 743"/>
                <a:gd name="T48" fmla="*/ 877 w 3169"/>
                <a:gd name="T49" fmla="*/ 751 h 743"/>
                <a:gd name="T50" fmla="*/ 949 w 3169"/>
                <a:gd name="T51" fmla="*/ 751 h 743"/>
                <a:gd name="T52" fmla="*/ 1038 w 3169"/>
                <a:gd name="T53" fmla="*/ 501 h 743"/>
                <a:gd name="T54" fmla="*/ 1317 w 3169"/>
                <a:gd name="T55" fmla="*/ 285 h 743"/>
                <a:gd name="T56" fmla="*/ 1555 w 3169"/>
                <a:gd name="T57" fmla="*/ 453 h 743"/>
                <a:gd name="T58" fmla="*/ 1798 w 3169"/>
                <a:gd name="T59" fmla="*/ 685 h 743"/>
                <a:gd name="T60" fmla="*/ 1886 w 3169"/>
                <a:gd name="T61" fmla="*/ 751 h 743"/>
                <a:gd name="T62" fmla="*/ 1951 w 3169"/>
                <a:gd name="T63" fmla="*/ 751 h 743"/>
                <a:gd name="T64" fmla="*/ 1720 w 3169"/>
                <a:gd name="T65" fmla="*/ 531 h 743"/>
                <a:gd name="T66" fmla="*/ 1411 w 3169"/>
                <a:gd name="T67" fmla="*/ 243 h 743"/>
                <a:gd name="T68" fmla="*/ 1411 w 3169"/>
                <a:gd name="T69" fmla="*/ 243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1230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0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0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74 w 2153"/>
                <a:gd name="T1" fmla="*/ 859 h 1930"/>
                <a:gd name="T2" fmla="*/ 1969 w 2153"/>
                <a:gd name="T3" fmla="*/ 1027 h 1930"/>
                <a:gd name="T4" fmla="*/ 2087 w 2153"/>
                <a:gd name="T5" fmla="*/ 1176 h 1930"/>
                <a:gd name="T6" fmla="*/ 2153 w 2153"/>
                <a:gd name="T7" fmla="*/ 1258 h 1930"/>
                <a:gd name="T8" fmla="*/ 2189 w 2153"/>
                <a:gd name="T9" fmla="*/ 1306 h 1930"/>
                <a:gd name="T10" fmla="*/ 1921 w 2153"/>
                <a:gd name="T11" fmla="*/ 985 h 1930"/>
                <a:gd name="T12" fmla="*/ 1892 w 2153"/>
                <a:gd name="T13" fmla="*/ 937 h 1930"/>
                <a:gd name="T14" fmla="*/ 1812 w 2153"/>
                <a:gd name="T15" fmla="*/ 1252 h 1930"/>
                <a:gd name="T16" fmla="*/ 1798 w 2153"/>
                <a:gd name="T17" fmla="*/ 1498 h 1930"/>
                <a:gd name="T18" fmla="*/ 1850 w 2153"/>
                <a:gd name="T19" fmla="*/ 1922 h 1930"/>
                <a:gd name="T20" fmla="*/ 1819 w 2153"/>
                <a:gd name="T21" fmla="*/ 1946 h 1930"/>
                <a:gd name="T22" fmla="*/ 1774 w 2153"/>
                <a:gd name="T23" fmla="*/ 1546 h 1930"/>
                <a:gd name="T24" fmla="*/ 1756 w 2153"/>
                <a:gd name="T25" fmla="*/ 1300 h 1930"/>
                <a:gd name="T26" fmla="*/ 1792 w 2153"/>
                <a:gd name="T27" fmla="*/ 1093 h 1930"/>
                <a:gd name="T28" fmla="*/ 1798 w 2153"/>
                <a:gd name="T29" fmla="*/ 883 h 1930"/>
                <a:gd name="T30" fmla="*/ 1288 w 2153"/>
                <a:gd name="T31" fmla="*/ 1015 h 1930"/>
                <a:gd name="T32" fmla="*/ 837 w 2153"/>
                <a:gd name="T33" fmla="*/ 1140 h 1930"/>
                <a:gd name="T34" fmla="*/ 327 w 2153"/>
                <a:gd name="T35" fmla="*/ 1324 h 1930"/>
                <a:gd name="T36" fmla="*/ 18 w 2153"/>
                <a:gd name="T37" fmla="*/ 1432 h 1930"/>
                <a:gd name="T38" fmla="*/ 315 w 2153"/>
                <a:gd name="T39" fmla="*/ 1294 h 1930"/>
                <a:gd name="T40" fmla="*/ 694 w 2153"/>
                <a:gd name="T41" fmla="*/ 1152 h 1930"/>
                <a:gd name="T42" fmla="*/ 1038 w 2153"/>
                <a:gd name="T43" fmla="*/ 1045 h 1930"/>
                <a:gd name="T44" fmla="*/ 1435 w 2153"/>
                <a:gd name="T45" fmla="*/ 937 h 1930"/>
                <a:gd name="T46" fmla="*/ 1720 w 2153"/>
                <a:gd name="T47" fmla="*/ 823 h 1930"/>
                <a:gd name="T48" fmla="*/ 1357 w 2153"/>
                <a:gd name="T49" fmla="*/ 627 h 1930"/>
                <a:gd name="T50" fmla="*/ 877 w 2153"/>
                <a:gd name="T51" fmla="*/ 519 h 1930"/>
                <a:gd name="T52" fmla="*/ 231 w 2153"/>
                <a:gd name="T53" fmla="*/ 161 h 1930"/>
                <a:gd name="T54" fmla="*/ 0 w 2153"/>
                <a:gd name="T55" fmla="*/ 83 h 1930"/>
                <a:gd name="T56" fmla="*/ 333 w 2153"/>
                <a:gd name="T57" fmla="*/ 179 h 1930"/>
                <a:gd name="T58" fmla="*/ 724 w 2153"/>
                <a:gd name="T59" fmla="*/ 387 h 1930"/>
                <a:gd name="T60" fmla="*/ 949 w 2153"/>
                <a:gd name="T61" fmla="*/ 495 h 1930"/>
                <a:gd name="T62" fmla="*/ 1375 w 2153"/>
                <a:gd name="T63" fmla="*/ 597 h 1930"/>
                <a:gd name="T64" fmla="*/ 1678 w 2153"/>
                <a:gd name="T65" fmla="*/ 751 h 1930"/>
                <a:gd name="T66" fmla="*/ 1447 w 2153"/>
                <a:gd name="T67" fmla="*/ 465 h 1930"/>
                <a:gd name="T68" fmla="*/ 1306 w 2153"/>
                <a:gd name="T69" fmla="*/ 191 h 1930"/>
                <a:gd name="T70" fmla="*/ 1174 w 2153"/>
                <a:gd name="T71" fmla="*/ 0 h 1930"/>
                <a:gd name="T72" fmla="*/ 1363 w 2153"/>
                <a:gd name="T73" fmla="*/ 215 h 1930"/>
                <a:gd name="T74" fmla="*/ 1513 w 2153"/>
                <a:gd name="T75" fmla="*/ 489 h 1930"/>
                <a:gd name="T76" fmla="*/ 1774 w 2153"/>
                <a:gd name="T77" fmla="*/ 811 h 1930"/>
                <a:gd name="T78" fmla="*/ 1874 w 2153"/>
                <a:gd name="T79" fmla="*/ 859 h 1930"/>
                <a:gd name="T80" fmla="*/ 1874 w 2153"/>
                <a:gd name="T81" fmla="*/ 859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B516B28-AFF7-44BA-BE09-87135914B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  <p:sldLayoutId id="2147484507" r:id="rId4"/>
    <p:sldLayoutId id="2147484508" r:id="rId5"/>
    <p:sldLayoutId id="2147484509" r:id="rId6"/>
    <p:sldLayoutId id="2147484510" r:id="rId7"/>
    <p:sldLayoutId id="2147484511" r:id="rId8"/>
    <p:sldLayoutId id="2147484512" r:id="rId9"/>
    <p:sldLayoutId id="2147484513" r:id="rId10"/>
    <p:sldLayoutId id="2147484514" r:id="rId11"/>
    <p:sldLayoutId id="2147484515" r:id="rId12"/>
    <p:sldLayoutId id="2147484502" r:id="rId13"/>
    <p:sldLayoutId id="2147484503" r:id="rId14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68 w 2123"/>
                <a:gd name="T1" fmla="*/ 834 h 1696"/>
                <a:gd name="T2" fmla="*/ 532 w 2123"/>
                <a:gd name="T3" fmla="*/ 547 h 1696"/>
                <a:gd name="T4" fmla="*/ 658 w 2123"/>
                <a:gd name="T5" fmla="*/ 317 h 1696"/>
                <a:gd name="T6" fmla="*/ 907 w 2123"/>
                <a:gd name="T7" fmla="*/ 470 h 1696"/>
                <a:gd name="T8" fmla="*/ 1190 w 2123"/>
                <a:gd name="T9" fmla="*/ 695 h 1696"/>
                <a:gd name="T10" fmla="*/ 1451 w 2123"/>
                <a:gd name="T11" fmla="*/ 887 h 1696"/>
                <a:gd name="T12" fmla="*/ 1764 w 2123"/>
                <a:gd name="T13" fmla="*/ 1088 h 1696"/>
                <a:gd name="T14" fmla="*/ 1843 w 2123"/>
                <a:gd name="T15" fmla="*/ 1130 h 1696"/>
                <a:gd name="T16" fmla="*/ 1799 w 2123"/>
                <a:gd name="T17" fmla="*/ 1084 h 1696"/>
                <a:gd name="T18" fmla="*/ 1383 w 2123"/>
                <a:gd name="T19" fmla="*/ 801 h 1696"/>
                <a:gd name="T20" fmla="*/ 1064 w 2123"/>
                <a:gd name="T21" fmla="*/ 547 h 1696"/>
                <a:gd name="T22" fmla="*/ 707 w 2123"/>
                <a:gd name="T23" fmla="*/ 263 h 1696"/>
                <a:gd name="T24" fmla="*/ 979 w 2123"/>
                <a:gd name="T25" fmla="*/ 249 h 1696"/>
                <a:gd name="T26" fmla="*/ 1258 w 2123"/>
                <a:gd name="T27" fmla="*/ 254 h 1696"/>
                <a:gd name="T28" fmla="*/ 1582 w 2123"/>
                <a:gd name="T29" fmla="*/ 215 h 1696"/>
                <a:gd name="T30" fmla="*/ 2079 w 2123"/>
                <a:gd name="T31" fmla="*/ 157 h 1696"/>
                <a:gd name="T32" fmla="*/ 2031 w 2123"/>
                <a:gd name="T33" fmla="*/ 139 h 1696"/>
                <a:gd name="T34" fmla="*/ 1511 w 2123"/>
                <a:gd name="T35" fmla="*/ 206 h 1696"/>
                <a:gd name="T36" fmla="*/ 1184 w 2123"/>
                <a:gd name="T37" fmla="*/ 220 h 1696"/>
                <a:gd name="T38" fmla="*/ 743 w 2123"/>
                <a:gd name="T39" fmla="*/ 206 h 1696"/>
                <a:gd name="T40" fmla="*/ 803 w 2123"/>
                <a:gd name="T41" fmla="*/ 182 h 1696"/>
                <a:gd name="T42" fmla="*/ 1118 w 2123"/>
                <a:gd name="T43" fmla="*/ 0 h 1696"/>
                <a:gd name="T44" fmla="*/ 1064 w 2123"/>
                <a:gd name="T45" fmla="*/ 24 h 1696"/>
                <a:gd name="T46" fmla="*/ 990 w 2123"/>
                <a:gd name="T47" fmla="*/ 67 h 1696"/>
                <a:gd name="T48" fmla="*/ 839 w 2123"/>
                <a:gd name="T49" fmla="*/ 153 h 1696"/>
                <a:gd name="T50" fmla="*/ 658 w 2123"/>
                <a:gd name="T51" fmla="*/ 225 h 1696"/>
                <a:gd name="T52" fmla="*/ 622 w 2123"/>
                <a:gd name="T53" fmla="*/ 288 h 1696"/>
                <a:gd name="T54" fmla="*/ 297 w 2123"/>
                <a:gd name="T55" fmla="*/ 470 h 1696"/>
                <a:gd name="T56" fmla="*/ 0 w 2123"/>
                <a:gd name="T57" fmla="*/ 581 h 1696"/>
                <a:gd name="T58" fmla="*/ 0 w 2123"/>
                <a:gd name="T59" fmla="*/ 585 h 1696"/>
                <a:gd name="T60" fmla="*/ 0 w 2123"/>
                <a:gd name="T61" fmla="*/ 614 h 1696"/>
                <a:gd name="T62" fmla="*/ 291 w 2123"/>
                <a:gd name="T63" fmla="*/ 508 h 1696"/>
                <a:gd name="T64" fmla="*/ 580 w 2123"/>
                <a:gd name="T65" fmla="*/ 345 h 1696"/>
                <a:gd name="T66" fmla="*/ 496 w 2123"/>
                <a:gd name="T67" fmla="*/ 537 h 1696"/>
                <a:gd name="T68" fmla="*/ 514 w 2123"/>
                <a:gd name="T69" fmla="*/ 796 h 1696"/>
                <a:gd name="T70" fmla="*/ 452 w 2123"/>
                <a:gd name="T71" fmla="*/ 934 h 1696"/>
                <a:gd name="T72" fmla="*/ 321 w 2123"/>
                <a:gd name="T73" fmla="*/ 1184 h 1696"/>
                <a:gd name="T74" fmla="*/ 315 w 2123"/>
                <a:gd name="T75" fmla="*/ 1357 h 1696"/>
                <a:gd name="T76" fmla="*/ 321 w 2123"/>
                <a:gd name="T77" fmla="*/ 1357 h 1696"/>
                <a:gd name="T78" fmla="*/ 339 w 2123"/>
                <a:gd name="T79" fmla="*/ 1242 h 1696"/>
                <a:gd name="T80" fmla="*/ 568 w 2123"/>
                <a:gd name="T81" fmla="*/ 834 h 1696"/>
                <a:gd name="T82" fmla="*/ 568 w 2123"/>
                <a:gd name="T83" fmla="*/ 834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7 w 969"/>
                <a:gd name="T1" fmla="*/ 1198 h 1192"/>
                <a:gd name="T2" fmla="*/ 498 w 969"/>
                <a:gd name="T3" fmla="*/ 1204 h 1192"/>
                <a:gd name="T4" fmla="*/ 588 w 969"/>
                <a:gd name="T5" fmla="*/ 1162 h 1192"/>
                <a:gd name="T6" fmla="*/ 825 w 969"/>
                <a:gd name="T7" fmla="*/ 1097 h 1192"/>
                <a:gd name="T8" fmla="*/ 949 w 969"/>
                <a:gd name="T9" fmla="*/ 1067 h 1192"/>
                <a:gd name="T10" fmla="*/ 771 w 969"/>
                <a:gd name="T11" fmla="*/ 998 h 1192"/>
                <a:gd name="T12" fmla="*/ 564 w 969"/>
                <a:gd name="T13" fmla="*/ 961 h 1192"/>
                <a:gd name="T14" fmla="*/ 201 w 969"/>
                <a:gd name="T15" fmla="*/ 979 h 1192"/>
                <a:gd name="T16" fmla="*/ 303 w 969"/>
                <a:gd name="T17" fmla="*/ 901 h 1192"/>
                <a:gd name="T18" fmla="*/ 504 w 969"/>
                <a:gd name="T19" fmla="*/ 811 h 1192"/>
                <a:gd name="T20" fmla="*/ 706 w 969"/>
                <a:gd name="T21" fmla="*/ 679 h 1192"/>
                <a:gd name="T22" fmla="*/ 712 w 969"/>
                <a:gd name="T23" fmla="*/ 679 h 1192"/>
                <a:gd name="T24" fmla="*/ 724 w 969"/>
                <a:gd name="T25" fmla="*/ 673 h 1192"/>
                <a:gd name="T26" fmla="*/ 765 w 969"/>
                <a:gd name="T27" fmla="*/ 655 h 1192"/>
                <a:gd name="T28" fmla="*/ 789 w 969"/>
                <a:gd name="T29" fmla="*/ 649 h 1192"/>
                <a:gd name="T30" fmla="*/ 801 w 969"/>
                <a:gd name="T31" fmla="*/ 637 h 1192"/>
                <a:gd name="T32" fmla="*/ 807 w 969"/>
                <a:gd name="T33" fmla="*/ 625 h 1192"/>
                <a:gd name="T34" fmla="*/ 801 w 969"/>
                <a:gd name="T35" fmla="*/ 619 h 1192"/>
                <a:gd name="T36" fmla="*/ 795 w 969"/>
                <a:gd name="T37" fmla="*/ 607 h 1192"/>
                <a:gd name="T38" fmla="*/ 795 w 969"/>
                <a:gd name="T39" fmla="*/ 579 h 1192"/>
                <a:gd name="T40" fmla="*/ 807 w 969"/>
                <a:gd name="T41" fmla="*/ 549 h 1192"/>
                <a:gd name="T42" fmla="*/ 819 w 969"/>
                <a:gd name="T43" fmla="*/ 519 h 1192"/>
                <a:gd name="T44" fmla="*/ 837 w 969"/>
                <a:gd name="T45" fmla="*/ 489 h 1192"/>
                <a:gd name="T46" fmla="*/ 849 w 969"/>
                <a:gd name="T47" fmla="*/ 459 h 1192"/>
                <a:gd name="T48" fmla="*/ 857 w 969"/>
                <a:gd name="T49" fmla="*/ 441 h 1192"/>
                <a:gd name="T50" fmla="*/ 865 w 969"/>
                <a:gd name="T51" fmla="*/ 435 h 1192"/>
                <a:gd name="T52" fmla="*/ 865 w 969"/>
                <a:gd name="T53" fmla="*/ 351 h 1192"/>
                <a:gd name="T54" fmla="*/ 865 w 969"/>
                <a:gd name="T55" fmla="*/ 345 h 1192"/>
                <a:gd name="T56" fmla="*/ 871 w 969"/>
                <a:gd name="T57" fmla="*/ 339 h 1192"/>
                <a:gd name="T58" fmla="*/ 889 w 969"/>
                <a:gd name="T59" fmla="*/ 309 h 1192"/>
                <a:gd name="T60" fmla="*/ 901 w 969"/>
                <a:gd name="T61" fmla="*/ 273 h 1192"/>
                <a:gd name="T62" fmla="*/ 913 w 969"/>
                <a:gd name="T63" fmla="*/ 243 h 1192"/>
                <a:gd name="T64" fmla="*/ 919 w 969"/>
                <a:gd name="T65" fmla="*/ 231 h 1192"/>
                <a:gd name="T66" fmla="*/ 925 w 969"/>
                <a:gd name="T67" fmla="*/ 219 h 1192"/>
                <a:gd name="T68" fmla="*/ 943 w 969"/>
                <a:gd name="T69" fmla="*/ 173 h 1192"/>
                <a:gd name="T70" fmla="*/ 961 w 969"/>
                <a:gd name="T71" fmla="*/ 137 h 1192"/>
                <a:gd name="T72" fmla="*/ 967 w 969"/>
                <a:gd name="T73" fmla="*/ 125 h 1192"/>
                <a:gd name="T74" fmla="*/ 967 w 969"/>
                <a:gd name="T75" fmla="*/ 119 h 1192"/>
                <a:gd name="T76" fmla="*/ 985 w 969"/>
                <a:gd name="T77" fmla="*/ 0 h 1192"/>
                <a:gd name="T78" fmla="*/ 961 w 969"/>
                <a:gd name="T79" fmla="*/ 47 h 1192"/>
                <a:gd name="T80" fmla="*/ 795 w 969"/>
                <a:gd name="T81" fmla="*/ 113 h 1192"/>
                <a:gd name="T82" fmla="*/ 718 w 969"/>
                <a:gd name="T83" fmla="*/ 161 h 1192"/>
                <a:gd name="T84" fmla="*/ 468 w 969"/>
                <a:gd name="T85" fmla="*/ 237 h 1192"/>
                <a:gd name="T86" fmla="*/ 285 w 969"/>
                <a:gd name="T87" fmla="*/ 291 h 1192"/>
                <a:gd name="T88" fmla="*/ 177 w 969"/>
                <a:gd name="T89" fmla="*/ 297 h 1192"/>
                <a:gd name="T90" fmla="*/ 12 w 969"/>
                <a:gd name="T91" fmla="*/ 489 h 1192"/>
                <a:gd name="T92" fmla="*/ 0 w 969"/>
                <a:gd name="T93" fmla="*/ 513 h 1192"/>
                <a:gd name="T94" fmla="*/ 0 w 969"/>
                <a:gd name="T95" fmla="*/ 1198 h 1192"/>
                <a:gd name="T96" fmla="*/ 96 w 969"/>
                <a:gd name="T97" fmla="*/ 1192 h 1192"/>
                <a:gd name="T98" fmla="*/ 327 w 969"/>
                <a:gd name="T99" fmla="*/ 1198 h 1192"/>
                <a:gd name="T100" fmla="*/ 327 w 969"/>
                <a:gd name="T101" fmla="*/ 1198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50 w 2176"/>
                <a:gd name="T1" fmla="*/ 775 h 1505"/>
                <a:gd name="T2" fmla="*/ 1210 w 2176"/>
                <a:gd name="T3" fmla="*/ 1243 h 1505"/>
                <a:gd name="T4" fmla="*/ 972 w 2176"/>
                <a:gd name="T5" fmla="*/ 1201 h 1505"/>
                <a:gd name="T6" fmla="*/ 735 w 2176"/>
                <a:gd name="T7" fmla="*/ 1135 h 1505"/>
                <a:gd name="T8" fmla="*/ 450 w 2176"/>
                <a:gd name="T9" fmla="*/ 1117 h 1505"/>
                <a:gd name="T10" fmla="*/ 0 w 2176"/>
                <a:gd name="T11" fmla="*/ 1087 h 1505"/>
                <a:gd name="T12" fmla="*/ 30 w 2176"/>
                <a:gd name="T13" fmla="*/ 1123 h 1505"/>
                <a:gd name="T14" fmla="*/ 504 w 2176"/>
                <a:gd name="T15" fmla="*/ 1141 h 1505"/>
                <a:gd name="T16" fmla="*/ 789 w 2176"/>
                <a:gd name="T17" fmla="*/ 1195 h 1505"/>
                <a:gd name="T18" fmla="*/ 1150 w 2176"/>
                <a:gd name="T19" fmla="*/ 1313 h 1505"/>
                <a:gd name="T20" fmla="*/ 1086 w 2176"/>
                <a:gd name="T21" fmla="*/ 1331 h 1505"/>
                <a:gd name="T22" fmla="*/ 723 w 2176"/>
                <a:gd name="T23" fmla="*/ 1517 h 1505"/>
                <a:gd name="T24" fmla="*/ 777 w 2176"/>
                <a:gd name="T25" fmla="*/ 1493 h 1505"/>
                <a:gd name="T26" fmla="*/ 877 w 2176"/>
                <a:gd name="T27" fmla="*/ 1451 h 1505"/>
                <a:gd name="T28" fmla="*/ 1038 w 2176"/>
                <a:gd name="T29" fmla="*/ 1367 h 1505"/>
                <a:gd name="T30" fmla="*/ 1234 w 2176"/>
                <a:gd name="T31" fmla="*/ 1307 h 1505"/>
                <a:gd name="T32" fmla="*/ 1287 w 2176"/>
                <a:gd name="T33" fmla="*/ 1231 h 1505"/>
                <a:gd name="T34" fmla="*/ 1660 w 2176"/>
                <a:gd name="T35" fmla="*/ 1051 h 1505"/>
                <a:gd name="T36" fmla="*/ 1963 w 2176"/>
                <a:gd name="T37" fmla="*/ 961 h 1505"/>
                <a:gd name="T38" fmla="*/ 2212 w 2176"/>
                <a:gd name="T39" fmla="*/ 829 h 1505"/>
                <a:gd name="T40" fmla="*/ 1993 w 2176"/>
                <a:gd name="T41" fmla="*/ 919 h 1505"/>
                <a:gd name="T42" fmla="*/ 1684 w 2176"/>
                <a:gd name="T43" fmla="*/ 997 h 1505"/>
                <a:gd name="T44" fmla="*/ 1363 w 2176"/>
                <a:gd name="T45" fmla="*/ 1159 h 1505"/>
                <a:gd name="T46" fmla="*/ 1525 w 2176"/>
                <a:gd name="T47" fmla="*/ 913 h 1505"/>
                <a:gd name="T48" fmla="*/ 1648 w 2176"/>
                <a:gd name="T49" fmla="*/ 549 h 1505"/>
                <a:gd name="T50" fmla="*/ 1768 w 2176"/>
                <a:gd name="T51" fmla="*/ 376 h 1505"/>
                <a:gd name="T52" fmla="*/ 2011 w 2176"/>
                <a:gd name="T53" fmla="*/ 60 h 1505"/>
                <a:gd name="T54" fmla="*/ 2035 w 2176"/>
                <a:gd name="T55" fmla="*/ 0 h 1505"/>
                <a:gd name="T56" fmla="*/ 2005 w 2176"/>
                <a:gd name="T57" fmla="*/ 0 h 1505"/>
                <a:gd name="T58" fmla="*/ 1624 w 2176"/>
                <a:gd name="T59" fmla="*/ 484 h 1505"/>
                <a:gd name="T60" fmla="*/ 1501 w 2176"/>
                <a:gd name="T61" fmla="*/ 895 h 1505"/>
                <a:gd name="T62" fmla="*/ 1275 w 2176"/>
                <a:gd name="T63" fmla="*/ 1183 h 1505"/>
                <a:gd name="T64" fmla="*/ 1150 w 2176"/>
                <a:gd name="T65" fmla="*/ 913 h 1505"/>
                <a:gd name="T66" fmla="*/ 1026 w 2176"/>
                <a:gd name="T67" fmla="*/ 544 h 1505"/>
                <a:gd name="T68" fmla="*/ 901 w 2176"/>
                <a:gd name="T69" fmla="*/ 222 h 1505"/>
                <a:gd name="T70" fmla="*/ 801 w 2176"/>
                <a:gd name="T71" fmla="*/ 0 h 1505"/>
                <a:gd name="T72" fmla="*/ 765 w 2176"/>
                <a:gd name="T73" fmla="*/ 0 h 1505"/>
                <a:gd name="T74" fmla="*/ 919 w 2176"/>
                <a:gd name="T75" fmla="*/ 358 h 1505"/>
                <a:gd name="T76" fmla="*/ 1050 w 2176"/>
                <a:gd name="T77" fmla="*/ 775 h 1505"/>
                <a:gd name="T78" fmla="*/ 1050 w 2176"/>
                <a:gd name="T79" fmla="*/ 775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5 w 813"/>
                <a:gd name="T1" fmla="*/ 568 h 804"/>
                <a:gd name="T2" fmla="*/ 333 w 813"/>
                <a:gd name="T3" fmla="*/ 442 h 804"/>
                <a:gd name="T4" fmla="*/ 654 w 813"/>
                <a:gd name="T5" fmla="*/ 220 h 804"/>
                <a:gd name="T6" fmla="*/ 825 w 813"/>
                <a:gd name="T7" fmla="*/ 0 h 804"/>
                <a:gd name="T8" fmla="*/ 687 w 813"/>
                <a:gd name="T9" fmla="*/ 150 h 804"/>
                <a:gd name="T10" fmla="*/ 148 w 813"/>
                <a:gd name="T11" fmla="*/ 508 h 804"/>
                <a:gd name="T12" fmla="*/ 0 w 813"/>
                <a:gd name="T13" fmla="*/ 740 h 804"/>
                <a:gd name="T14" fmla="*/ 0 w 813"/>
                <a:gd name="T15" fmla="*/ 812 h 804"/>
                <a:gd name="T16" fmla="*/ 165 w 813"/>
                <a:gd name="T17" fmla="*/ 568 h 804"/>
                <a:gd name="T18" fmla="*/ 165 w 813"/>
                <a:gd name="T19" fmla="*/ 568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8 w 759"/>
                <a:gd name="T1" fmla="*/ 66 h 107"/>
                <a:gd name="T2" fmla="*/ 771 w 759"/>
                <a:gd name="T3" fmla="*/ 0 h 107"/>
                <a:gd name="T4" fmla="*/ 504 w 759"/>
                <a:gd name="T5" fmla="*/ 36 h 107"/>
                <a:gd name="T6" fmla="*/ 142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8 w 759"/>
                <a:gd name="T15" fmla="*/ 66 h 107"/>
                <a:gd name="T16" fmla="*/ 468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11 w 3169"/>
                <a:gd name="T1" fmla="*/ 243 h 743"/>
                <a:gd name="T2" fmla="*/ 1762 w 3169"/>
                <a:gd name="T3" fmla="*/ 237 h 743"/>
                <a:gd name="T4" fmla="*/ 2123 w 3169"/>
                <a:gd name="T5" fmla="*/ 255 h 743"/>
                <a:gd name="T6" fmla="*/ 2545 w 3169"/>
                <a:gd name="T7" fmla="*/ 237 h 743"/>
                <a:gd name="T8" fmla="*/ 3221 w 3169"/>
                <a:gd name="T9" fmla="*/ 208 h 743"/>
                <a:gd name="T10" fmla="*/ 3167 w 3169"/>
                <a:gd name="T11" fmla="*/ 190 h 743"/>
                <a:gd name="T12" fmla="*/ 2462 w 3169"/>
                <a:gd name="T13" fmla="*/ 225 h 743"/>
                <a:gd name="T14" fmla="*/ 2035 w 3169"/>
                <a:gd name="T15" fmla="*/ 225 h 743"/>
                <a:gd name="T16" fmla="*/ 1483 w 3169"/>
                <a:gd name="T17" fmla="*/ 190 h 743"/>
                <a:gd name="T18" fmla="*/ 1567 w 3169"/>
                <a:gd name="T19" fmla="*/ 168 h 743"/>
                <a:gd name="T20" fmla="*/ 2071 w 3169"/>
                <a:gd name="T21" fmla="*/ 0 h 743"/>
                <a:gd name="T22" fmla="*/ 1993 w 3169"/>
                <a:gd name="T23" fmla="*/ 24 h 743"/>
                <a:gd name="T24" fmla="*/ 1868 w 3169"/>
                <a:gd name="T25" fmla="*/ 66 h 743"/>
                <a:gd name="T26" fmla="*/ 1630 w 3169"/>
                <a:gd name="T27" fmla="*/ 138 h 743"/>
                <a:gd name="T28" fmla="*/ 1362 w 3169"/>
                <a:gd name="T29" fmla="*/ 202 h 743"/>
                <a:gd name="T30" fmla="*/ 1288 w 3169"/>
                <a:gd name="T31" fmla="*/ 255 h 743"/>
                <a:gd name="T32" fmla="*/ 777 w 3169"/>
                <a:gd name="T33" fmla="*/ 417 h 743"/>
                <a:gd name="T34" fmla="*/ 339 w 3169"/>
                <a:gd name="T35" fmla="*/ 507 h 743"/>
                <a:gd name="T36" fmla="*/ 0 w 3169"/>
                <a:gd name="T37" fmla="*/ 625 h 743"/>
                <a:gd name="T38" fmla="*/ 303 w 3169"/>
                <a:gd name="T39" fmla="*/ 543 h 743"/>
                <a:gd name="T40" fmla="*/ 747 w 3169"/>
                <a:gd name="T41" fmla="*/ 453 h 743"/>
                <a:gd name="T42" fmla="*/ 1198 w 3169"/>
                <a:gd name="T43" fmla="*/ 315 h 743"/>
                <a:gd name="T44" fmla="*/ 997 w 3169"/>
                <a:gd name="T45" fmla="*/ 495 h 743"/>
                <a:gd name="T46" fmla="*/ 883 w 3169"/>
                <a:gd name="T47" fmla="*/ 751 h 743"/>
                <a:gd name="T48" fmla="*/ 877 w 3169"/>
                <a:gd name="T49" fmla="*/ 751 h 743"/>
                <a:gd name="T50" fmla="*/ 949 w 3169"/>
                <a:gd name="T51" fmla="*/ 751 h 743"/>
                <a:gd name="T52" fmla="*/ 1038 w 3169"/>
                <a:gd name="T53" fmla="*/ 501 h 743"/>
                <a:gd name="T54" fmla="*/ 1317 w 3169"/>
                <a:gd name="T55" fmla="*/ 285 h 743"/>
                <a:gd name="T56" fmla="*/ 1555 w 3169"/>
                <a:gd name="T57" fmla="*/ 453 h 743"/>
                <a:gd name="T58" fmla="*/ 1798 w 3169"/>
                <a:gd name="T59" fmla="*/ 685 h 743"/>
                <a:gd name="T60" fmla="*/ 1886 w 3169"/>
                <a:gd name="T61" fmla="*/ 751 h 743"/>
                <a:gd name="T62" fmla="*/ 1951 w 3169"/>
                <a:gd name="T63" fmla="*/ 751 h 743"/>
                <a:gd name="T64" fmla="*/ 1720 w 3169"/>
                <a:gd name="T65" fmla="*/ 531 h 743"/>
                <a:gd name="T66" fmla="*/ 1411 w 3169"/>
                <a:gd name="T67" fmla="*/ 243 h 743"/>
                <a:gd name="T68" fmla="*/ 1411 w 3169"/>
                <a:gd name="T69" fmla="*/ 243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prstClr val="white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prstClr val="white"/>
                </a:solidFill>
              </a:endParaRPr>
            </a:p>
          </p:txBody>
        </p:sp>
        <p:sp>
          <p:nvSpPr>
            <p:cNvPr id="1230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30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30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30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74 w 2153"/>
                <a:gd name="T1" fmla="*/ 859 h 1930"/>
                <a:gd name="T2" fmla="*/ 1969 w 2153"/>
                <a:gd name="T3" fmla="*/ 1027 h 1930"/>
                <a:gd name="T4" fmla="*/ 2087 w 2153"/>
                <a:gd name="T5" fmla="*/ 1176 h 1930"/>
                <a:gd name="T6" fmla="*/ 2153 w 2153"/>
                <a:gd name="T7" fmla="*/ 1258 h 1930"/>
                <a:gd name="T8" fmla="*/ 2189 w 2153"/>
                <a:gd name="T9" fmla="*/ 1306 h 1930"/>
                <a:gd name="T10" fmla="*/ 1921 w 2153"/>
                <a:gd name="T11" fmla="*/ 985 h 1930"/>
                <a:gd name="T12" fmla="*/ 1892 w 2153"/>
                <a:gd name="T13" fmla="*/ 937 h 1930"/>
                <a:gd name="T14" fmla="*/ 1812 w 2153"/>
                <a:gd name="T15" fmla="*/ 1252 h 1930"/>
                <a:gd name="T16" fmla="*/ 1798 w 2153"/>
                <a:gd name="T17" fmla="*/ 1498 h 1930"/>
                <a:gd name="T18" fmla="*/ 1850 w 2153"/>
                <a:gd name="T19" fmla="*/ 1922 h 1930"/>
                <a:gd name="T20" fmla="*/ 1819 w 2153"/>
                <a:gd name="T21" fmla="*/ 1946 h 1930"/>
                <a:gd name="T22" fmla="*/ 1774 w 2153"/>
                <a:gd name="T23" fmla="*/ 1546 h 1930"/>
                <a:gd name="T24" fmla="*/ 1756 w 2153"/>
                <a:gd name="T25" fmla="*/ 1300 h 1930"/>
                <a:gd name="T26" fmla="*/ 1792 w 2153"/>
                <a:gd name="T27" fmla="*/ 1093 h 1930"/>
                <a:gd name="T28" fmla="*/ 1798 w 2153"/>
                <a:gd name="T29" fmla="*/ 883 h 1930"/>
                <a:gd name="T30" fmla="*/ 1288 w 2153"/>
                <a:gd name="T31" fmla="*/ 1015 h 1930"/>
                <a:gd name="T32" fmla="*/ 837 w 2153"/>
                <a:gd name="T33" fmla="*/ 1140 h 1930"/>
                <a:gd name="T34" fmla="*/ 327 w 2153"/>
                <a:gd name="T35" fmla="*/ 1324 h 1930"/>
                <a:gd name="T36" fmla="*/ 18 w 2153"/>
                <a:gd name="T37" fmla="*/ 1432 h 1930"/>
                <a:gd name="T38" fmla="*/ 315 w 2153"/>
                <a:gd name="T39" fmla="*/ 1294 h 1930"/>
                <a:gd name="T40" fmla="*/ 694 w 2153"/>
                <a:gd name="T41" fmla="*/ 1152 h 1930"/>
                <a:gd name="T42" fmla="*/ 1038 w 2153"/>
                <a:gd name="T43" fmla="*/ 1045 h 1930"/>
                <a:gd name="T44" fmla="*/ 1435 w 2153"/>
                <a:gd name="T45" fmla="*/ 937 h 1930"/>
                <a:gd name="T46" fmla="*/ 1720 w 2153"/>
                <a:gd name="T47" fmla="*/ 823 h 1930"/>
                <a:gd name="T48" fmla="*/ 1357 w 2153"/>
                <a:gd name="T49" fmla="*/ 627 h 1930"/>
                <a:gd name="T50" fmla="*/ 877 w 2153"/>
                <a:gd name="T51" fmla="*/ 519 h 1930"/>
                <a:gd name="T52" fmla="*/ 231 w 2153"/>
                <a:gd name="T53" fmla="*/ 161 h 1930"/>
                <a:gd name="T54" fmla="*/ 0 w 2153"/>
                <a:gd name="T55" fmla="*/ 83 h 1930"/>
                <a:gd name="T56" fmla="*/ 333 w 2153"/>
                <a:gd name="T57" fmla="*/ 179 h 1930"/>
                <a:gd name="T58" fmla="*/ 724 w 2153"/>
                <a:gd name="T59" fmla="*/ 387 h 1930"/>
                <a:gd name="T60" fmla="*/ 949 w 2153"/>
                <a:gd name="T61" fmla="*/ 495 h 1930"/>
                <a:gd name="T62" fmla="*/ 1375 w 2153"/>
                <a:gd name="T63" fmla="*/ 597 h 1930"/>
                <a:gd name="T64" fmla="*/ 1678 w 2153"/>
                <a:gd name="T65" fmla="*/ 751 h 1930"/>
                <a:gd name="T66" fmla="*/ 1447 w 2153"/>
                <a:gd name="T67" fmla="*/ 465 h 1930"/>
                <a:gd name="T68" fmla="*/ 1306 w 2153"/>
                <a:gd name="T69" fmla="*/ 191 h 1930"/>
                <a:gd name="T70" fmla="*/ 1174 w 2153"/>
                <a:gd name="T71" fmla="*/ 0 h 1930"/>
                <a:gd name="T72" fmla="*/ 1363 w 2153"/>
                <a:gd name="T73" fmla="*/ 215 h 1930"/>
                <a:gd name="T74" fmla="*/ 1513 w 2153"/>
                <a:gd name="T75" fmla="*/ 489 h 1930"/>
                <a:gd name="T76" fmla="*/ 1774 w 2153"/>
                <a:gd name="T77" fmla="*/ 811 h 1930"/>
                <a:gd name="T78" fmla="*/ 1874 w 2153"/>
                <a:gd name="T79" fmla="*/ 859 h 1930"/>
                <a:gd name="T80" fmla="*/ 1874 w 2153"/>
                <a:gd name="T81" fmla="*/ 859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B516B28-AFF7-44BA-BE09-87135914B50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3124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29" r:id="rId1"/>
    <p:sldLayoutId id="2147484530" r:id="rId2"/>
    <p:sldLayoutId id="2147484531" r:id="rId3"/>
    <p:sldLayoutId id="2147484532" r:id="rId4"/>
    <p:sldLayoutId id="2147484533" r:id="rId5"/>
    <p:sldLayoutId id="2147484534" r:id="rId6"/>
    <p:sldLayoutId id="2147484535" r:id="rId7"/>
    <p:sldLayoutId id="2147484536" r:id="rId8"/>
    <p:sldLayoutId id="2147484537" r:id="rId9"/>
    <p:sldLayoutId id="2147484538" r:id="rId10"/>
    <p:sldLayoutId id="2147484539" r:id="rId11"/>
    <p:sldLayoutId id="2147484540" r:id="rId12"/>
    <p:sldLayoutId id="2147484541" r:id="rId13"/>
    <p:sldLayoutId id="2147484542" r:id="rId14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3" y="0"/>
            <a:ext cx="172561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961911"/>
            <a:ext cx="7272808" cy="3534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Лингафонный мультимедийный  кабинет  – творческая </a:t>
            </a:r>
            <a:r>
              <a:rPr lang="ru-RU" sz="36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мастерская </a:t>
            </a:r>
            <a:r>
              <a:rPr lang="ru-RU" sz="36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учителя английского </a:t>
            </a:r>
            <a:r>
              <a:rPr lang="ru-RU" sz="36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языка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Радченко Л.Г.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36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Содержимое 6" descr="DSCF5781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3563888" y="3717032"/>
            <a:ext cx="5054599" cy="3022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fotohomka.ru/images/Nov/30/c4945233bc2d18fab9b5a6de76adde8b/mini_5.jpg"/>
          <p:cNvPicPr>
            <a:picLocks noChangeAspect="1" noChangeArrowheads="1"/>
          </p:cNvPicPr>
          <p:nvPr/>
        </p:nvPicPr>
        <p:blipFill>
          <a:blip r:embed="rId4" cstate="print"/>
          <a:srcRect t="16531"/>
          <a:stretch>
            <a:fillRect/>
          </a:stretch>
        </p:blipFill>
        <p:spPr bwMode="auto">
          <a:xfrm>
            <a:off x="70361" y="4351471"/>
            <a:ext cx="3499695" cy="2506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811083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5244075" cy="39330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986" y="188640"/>
            <a:ext cx="3304587" cy="440611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3" y="0"/>
            <a:ext cx="172561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81356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5496612" cy="41224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1805">
            <a:off x="5449994" y="332860"/>
            <a:ext cx="3294366" cy="439248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3" y="0"/>
            <a:ext cx="172561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7997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68152"/>
            <a:ext cx="5376598" cy="4032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2086">
            <a:off x="4674685" y="2955729"/>
            <a:ext cx="4215038" cy="31612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0" y="260648"/>
            <a:ext cx="5094312" cy="2296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Естественное и искусственное освещение кабинета выполнено в соответствии с требованиями </a:t>
            </a:r>
            <a:r>
              <a:rPr lang="ru-RU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Санпина</a:t>
            </a: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Оборудование кабинета                                                  английского языка ориентировано  не  только на обеспечение наглядности, но, прежде всего, на интенсивное развитие творческих способностей обучающихся.</a:t>
            </a:r>
            <a:endParaRPr lang="ru-RU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3" y="0"/>
            <a:ext cx="172561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415760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16632"/>
            <a:ext cx="5204452" cy="39033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1406">
            <a:off x="672742" y="2910414"/>
            <a:ext cx="4508825" cy="33816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0" y="0"/>
            <a:ext cx="172561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99295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-2504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  <a:ea typeface="Times New Roman"/>
              </a:rPr>
              <a:t>муниципальное бюджетное   общеобразовательное учреждение города Ростова-на-Дону </a:t>
            </a:r>
          </a:p>
          <a:p>
            <a:pPr lvl="0" algn="ctr"/>
            <a:r>
              <a:rPr lang="ru-RU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  <a:ea typeface="Times New Roman"/>
              </a:rPr>
              <a:t>«Школа  № 68 имени 56-й Армии</a:t>
            </a:r>
            <a:r>
              <a:rPr lang="ru-RU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  <a:ea typeface="Times New Roman"/>
              </a:rPr>
              <a:t>» </a:t>
            </a:r>
          </a:p>
          <a:p>
            <a:pPr lvl="0" algn="ctr"/>
            <a:r>
              <a:rPr lang="ru-RU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</a:rPr>
              <a:t>Школьный проект «Одаренные дети».</a:t>
            </a:r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" y="0"/>
            <a:ext cx="103028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128004" name="Picture 4" descr="C:\Users\User01\Desktop\договор 2018г\фото\Зонова фото\image-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51977"/>
            <a:ext cx="2795202" cy="186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5" name="Picture 5" descr="C:\Users\User01\Desktop\договор 2018г\фото\Зонова фото\3 класс 1 сентября (2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255" y="4941168"/>
            <a:ext cx="2412268" cy="180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6" name="Picture 6" descr="C:\Users\User01\Desktop\договор 2018г\Для Презентации Л.К\Эрудиты планеты\Эридути 2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0000">
            <a:off x="4038176" y="1907921"/>
            <a:ext cx="1569563" cy="229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8" name="Picture 8" descr="C:\Users\User01\Desktop\договор 2018г\Для Презентации Л.К\Изображение 0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92" y="4077072"/>
            <a:ext cx="24482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9" name="Picture 9" descr="C:\Users\User01\Desktop\договор 2018г\Для Презентации Л.К\Изображение 02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2081744"/>
            <a:ext cx="1962849" cy="261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10" name="Picture 10" descr="C:\Users\User01\Desktop\договор 2018г\Для Презентации Л.К\Эрудиты планеты\эрудиты 2011 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">
            <a:off x="3118730" y="4221088"/>
            <a:ext cx="1704228" cy="229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11" name="Picture 11" descr="C:\Users\User01\Desktop\договор 2018г\Для Презентации Л.К\Эрудиты планеты\Эрудиты 201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0000">
            <a:off x="5006070" y="3709014"/>
            <a:ext cx="1440160" cy="19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081823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3" y="0"/>
            <a:ext cx="172561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134" y="3900380"/>
            <a:ext cx="2952328" cy="29523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3266390"/>
            <a:ext cx="8496944" cy="187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СПАСИБО </a:t>
            </a:r>
            <a:r>
              <a:rPr lang="ru-RU" sz="5400" b="1" i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 ВНИМАНИЕ</a:t>
            </a:r>
            <a:r>
              <a:rPr lang="ru-RU" sz="5400" b="1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5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01310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84887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25" y="51955"/>
            <a:ext cx="1203449" cy="1144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205627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7813"/>
            <a:ext cx="6923112" cy="1143000"/>
          </a:xfrm>
        </p:spPr>
        <p:txBody>
          <a:bodyPr/>
          <a:lstStyle/>
          <a:p>
            <a:r>
              <a:rPr lang="ru-RU" sz="2400" kern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развития МБОУ «Школа № 68» на 2017-2022 </a:t>
            </a:r>
            <a:r>
              <a:rPr lang="ru-RU" sz="2400" kern="1200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400" kern="1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401" y="1340768"/>
            <a:ext cx="8579296" cy="5257800"/>
          </a:xfrm>
        </p:spPr>
        <p:txBody>
          <a:bodyPr/>
          <a:lstStyle/>
          <a:p>
            <a:pPr marL="45720" lvl="0" indent="0" algn="just" eaLnBrk="1" fontAlgn="auto" hangingPunct="1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Миссия МБОУ «Школа № 68»:</a:t>
            </a:r>
          </a:p>
          <a:p>
            <a:pPr marL="45720" lvl="0" indent="0" algn="just" eaLnBrk="1" fontAlgn="auto" hangingPunct="1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Социализация личности обучающегося посредством моделирования  культурно созидательной среды в инновационной образовательной системе МБОУ «Школа № 68».Создание условий для получения качественного образования повышенного уровня, развития интеллектуально-творческого потенциала, духовно-нравственной и гражданской культуры личности.</a:t>
            </a:r>
          </a:p>
          <a:p>
            <a:pPr marL="45720" lvl="0" indent="0" algn="just" eaLnBrk="1" fontAlgn="auto" hangingPunct="1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45720" lvl="0" indent="0" algn="just" eaLnBrk="1" fontAlgn="auto" hangingPunct="1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Школа считает  своей главной задачей создание условий, обеспечивающих становление здоровой, творческой личности, обладающей прочными знаниями, способной адаптироваться к изменяющимся социально-экономическим условиям и быть ответственной за свой выбор, поведение и самореализацию </a:t>
            </a:r>
            <a:r>
              <a:rPr lang="ru-RU" sz="2000" b="1" kern="1200" dirty="0">
                <a:solidFill>
                  <a:schemeClr val="bg2">
                    <a:lumMod val="95000"/>
                    <a:lumOff val="5000"/>
                  </a:schemeClr>
                </a:solidFill>
                <a:effectLst/>
                <a:latin typeface="Trebuchet MS"/>
              </a:rPr>
              <a:t>.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95000"/>
                  <a:lumOff val="5000"/>
                </a:schemeClr>
              </a:solidFill>
              <a:effectLst/>
              <a:uLnTx/>
              <a:uFillTx/>
              <a:latin typeface="Trebuchet MS"/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72561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71685" name="Picture 5" descr="C:\Users\User01\Desktop\договор 2018г\фото\Зонова фото отобранные\DSCN03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360039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6" name="Picture 6" descr="C:\Users\User01\Desktop\договор 2018г\фото3\новые фото\DSC004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064" y="4149080"/>
            <a:ext cx="445340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01914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488832" cy="158417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Материально- техническая  база кабинета включает в себя: Лингафонное оборудование, 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нетбуки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15  с выходом в Интернет ( модем) с наушниками, на каждом установлена программа   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ABBYY </a:t>
            </a:r>
            <a:r>
              <a:rPr lang="en-US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Lingvo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Электронное приложение к 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методическому комплекту по английскому языку с </a:t>
            </a:r>
            <a:r>
              <a:rPr lang="ru-RU" sz="1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аудиокурсом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2-11 классы.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65" y="0"/>
            <a:ext cx="1725318" cy="136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995860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solidFill>
                  <a:prstClr val="white"/>
                </a:solidFill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FF0000"/>
              </a:solidFill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2" y="2276872"/>
            <a:ext cx="3078342" cy="41044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722" y="2286000"/>
            <a:ext cx="4594854" cy="344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50113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63937"/>
            <a:ext cx="2451550" cy="32687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0648"/>
            <a:ext cx="3900243" cy="32494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33056"/>
            <a:ext cx="3467878" cy="26009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8" y="404665"/>
            <a:ext cx="3600082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Работа с нетбуками повышает интерактивность    и наглядность учебного процесса. Оформление кабинета  и разнообразные  методические  материалы соответствуют возрастным особенностям учащихся и задачам, которые ставятся на определенных этапах обучения.</a:t>
            </a:r>
            <a:endParaRPr lang="ru-RU" sz="1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13614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9" y="-16737"/>
            <a:ext cx="1079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79" y="3284984"/>
            <a:ext cx="4584510" cy="34383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29541"/>
            <a:ext cx="3096344" cy="412845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86000" y="332656"/>
            <a:ext cx="6318448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Средства обучения, представленные  в кабинете, включают: демонстрационные, печатные комплекты плакатов, постеров  по страноведению, комплекты предметных, сюжетных картин, обширный  раздаточный материал по грамматике и для чтения, мультимедийные образовательные программы для самотестирования </a:t>
            </a:r>
            <a:r>
              <a:rPr lang="ru-RU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учащихся. Стенды </a:t>
            </a: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стенах отражают историю и культуру стран изучаемого языка.</a:t>
            </a:r>
            <a:endParaRPr lang="ru-RU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8420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91019"/>
            <a:ext cx="4032448" cy="3024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05" y="3785010"/>
            <a:ext cx="3888432" cy="29163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2209587" cy="29461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99792" y="188641"/>
            <a:ext cx="6264696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Особенностью  кабинета является наличие  систематизированных таблиц. картин, портретов ученых что в свою очередь  повышает мотивацию к изучению иностранного языка . Использование современных  игровых обучающих наборов  в 2-5 классах . а именно:1.Веселые </a:t>
            </a:r>
            <a:r>
              <a:rPr lang="ru-RU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буквы.2.Гора слов.3.Конструктор предложений.4.Фонетическая </a:t>
            </a: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битва </a:t>
            </a:r>
            <a:r>
              <a:rPr lang="ru-RU" dirty="0" err="1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и.т.д</a:t>
            </a: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Эффективно </a:t>
            </a: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дополняет школьную программу и помогает учащимся в процессе игры актуализировать пройденный </a:t>
            </a:r>
            <a:r>
              <a:rPr lang="ru-RU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материал. Магнитная </a:t>
            </a: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доска,  шкафы служат витриной для детских творческих работ. </a:t>
            </a:r>
            <a:endParaRPr lang="ru-RU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412572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14" y="3663374"/>
            <a:ext cx="4259501" cy="31946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47002"/>
            <a:ext cx="4176464" cy="31323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79712" y="332657"/>
            <a:ext cx="691276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  кабинета  представляет возможность лучше усвоить теоретический материал, отработать правильное произношение незнакомой лексики. Наличие современных учебно-методических пособий, справочной литературы, методических пособий для подготовки к </a:t>
            </a:r>
            <a:r>
              <a:rPr lang="ru-RU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ОГЭ,ЕГЭ, </a:t>
            </a: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литературы для внеклассного чтения расширяет горизонты познавательной и мыслительной деятельности учащихся .Все, что создано в кабинете несет ценность и уверенность учащихся в углублении своих знаний. В кабинете соблюдены все гигиенические требования </a:t>
            </a:r>
            <a:r>
              <a:rPr lang="ru-RU" dirty="0" err="1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СанПина</a:t>
            </a:r>
            <a:r>
              <a:rPr lang="ru-RU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Банк </a:t>
            </a:r>
            <a:r>
              <a:rPr lang="ru-RU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стихов, песен, скороговорок  также активизирует деятельность учащихся.</a:t>
            </a:r>
            <a:endParaRPr lang="ru-RU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3" y="0"/>
            <a:ext cx="172561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476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135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126543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3402378" cy="45365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88219"/>
            <a:ext cx="3690410" cy="49205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641" y="4149079"/>
            <a:ext cx="3574474" cy="268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00332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Клен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Клен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3727</TotalTime>
  <Words>435</Words>
  <Application>Microsoft Office PowerPoint</Application>
  <PresentationFormat>Экран (4:3)</PresentationFormat>
  <Paragraphs>19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Calibri</vt:lpstr>
      <vt:lpstr>Times New Roman</vt:lpstr>
      <vt:lpstr>Trebuchet MS</vt:lpstr>
      <vt:lpstr>Verdana</vt:lpstr>
      <vt:lpstr>Wingdings</vt:lpstr>
      <vt:lpstr>Клен</vt:lpstr>
      <vt:lpstr>1_Клен</vt:lpstr>
      <vt:lpstr>Презентация PowerPoint</vt:lpstr>
      <vt:lpstr>Презентация PowerPoint</vt:lpstr>
      <vt:lpstr>Программа развития МБОУ «Школа № 68» на 2017-2022 г.г.</vt:lpstr>
      <vt:lpstr>Материально- техническая  база кабинета включает в себя: Лингафонное оборудование, нетбуки  15  с выходом в Интернет ( модем) с наушниками, на каждом установлена программа   ABBYY Lingvo –  Электронное приложение к учебно - методическому комплекту по английскому языку с аудиокурсом 2-11 классы.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 110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Disko</dc:creator>
  <cp:lastModifiedBy>Елена</cp:lastModifiedBy>
  <cp:revision>392</cp:revision>
  <dcterms:created xsi:type="dcterms:W3CDTF">2009-03-31T09:01:47Z</dcterms:created>
  <dcterms:modified xsi:type="dcterms:W3CDTF">2019-03-28T14:16:33Z</dcterms:modified>
</cp:coreProperties>
</file>